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1" r:id="rId3"/>
    <p:sldId id="393" r:id="rId4"/>
    <p:sldId id="394" r:id="rId5"/>
    <p:sldId id="395" r:id="rId6"/>
    <p:sldId id="39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6752DA08-BF23-464C-9EF2-5AA36F98E2D4}"/>
    <pc:docChg chg="undo custSel delSld modSld">
      <pc:chgData name="Samson Christopher" userId="6a13b5f1e64a53ae" providerId="LiveId" clId="{6752DA08-BF23-464C-9EF2-5AA36F98E2D4}" dt="2020-10-11T07:08:49.175" v="398" actId="1036"/>
      <pc:docMkLst>
        <pc:docMk/>
      </pc:docMkLst>
      <pc:sldChg chg="del">
        <pc:chgData name="Samson Christopher" userId="6a13b5f1e64a53ae" providerId="LiveId" clId="{6752DA08-BF23-464C-9EF2-5AA36F98E2D4}" dt="2020-10-11T07:02:04.310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6752DA08-BF23-464C-9EF2-5AA36F98E2D4}" dt="2020-10-11T07:05:27.873" v="76" actId="1035"/>
        <pc:sldMkLst>
          <pc:docMk/>
          <pc:sldMk cId="1777894342" sldId="389"/>
        </pc:sldMkLst>
        <pc:spChg chg="add mod">
          <ac:chgData name="Samson Christopher" userId="6a13b5f1e64a53ae" providerId="LiveId" clId="{6752DA08-BF23-464C-9EF2-5AA36F98E2D4}" dt="2020-10-11T07:05:27.873" v="76" actId="1035"/>
          <ac:spMkLst>
            <pc:docMk/>
            <pc:sldMk cId="1777894342" sldId="389"/>
            <ac:spMk id="4" creationId="{4691CEC1-50ED-4CAA-AEED-ECB891C45EE6}"/>
          </ac:spMkLst>
        </pc:spChg>
      </pc:sldChg>
      <pc:sldChg chg="addSp delSp modSp del mod">
        <pc:chgData name="Samson Christopher" userId="6a13b5f1e64a53ae" providerId="LiveId" clId="{6752DA08-BF23-464C-9EF2-5AA36F98E2D4}" dt="2020-10-11T07:05:29.894" v="77" actId="47"/>
        <pc:sldMkLst>
          <pc:docMk/>
          <pc:sldMk cId="850099564" sldId="390"/>
        </pc:sldMkLst>
        <pc:spChg chg="add del mod">
          <ac:chgData name="Samson Christopher" userId="6a13b5f1e64a53ae" providerId="LiveId" clId="{6752DA08-BF23-464C-9EF2-5AA36F98E2D4}" dt="2020-10-11T07:05:16.329" v="25"/>
          <ac:spMkLst>
            <pc:docMk/>
            <pc:sldMk cId="850099564" sldId="390"/>
            <ac:spMk id="4" creationId="{2E61A8B0-19D4-4ECB-84C8-8C2B1A627BFB}"/>
          </ac:spMkLst>
        </pc:spChg>
      </pc:sldChg>
      <pc:sldChg chg="addSp modSp mod">
        <pc:chgData name="Samson Christopher" userId="6a13b5f1e64a53ae" providerId="LiveId" clId="{6752DA08-BF23-464C-9EF2-5AA36F98E2D4}" dt="2020-10-11T07:06:19.721" v="151" actId="1036"/>
        <pc:sldMkLst>
          <pc:docMk/>
          <pc:sldMk cId="944968354" sldId="391"/>
        </pc:sldMkLst>
        <pc:spChg chg="add mod">
          <ac:chgData name="Samson Christopher" userId="6a13b5f1e64a53ae" providerId="LiveId" clId="{6752DA08-BF23-464C-9EF2-5AA36F98E2D4}" dt="2020-10-11T07:06:19.721" v="151" actId="1036"/>
          <ac:spMkLst>
            <pc:docMk/>
            <pc:sldMk cId="944968354" sldId="391"/>
            <ac:spMk id="4" creationId="{1E33E102-64B1-45C9-99EB-82F2187A298A}"/>
          </ac:spMkLst>
        </pc:spChg>
      </pc:sldChg>
      <pc:sldChg chg="addSp delSp modSp del mod">
        <pc:chgData name="Samson Christopher" userId="6a13b5f1e64a53ae" providerId="LiveId" clId="{6752DA08-BF23-464C-9EF2-5AA36F98E2D4}" dt="2020-10-11T07:06:21.968" v="152" actId="47"/>
        <pc:sldMkLst>
          <pc:docMk/>
          <pc:sldMk cId="1414681237" sldId="392"/>
        </pc:sldMkLst>
        <pc:spChg chg="add del mod">
          <ac:chgData name="Samson Christopher" userId="6a13b5f1e64a53ae" providerId="LiveId" clId="{6752DA08-BF23-464C-9EF2-5AA36F98E2D4}" dt="2020-10-11T07:05:42.716" v="83"/>
          <ac:spMkLst>
            <pc:docMk/>
            <pc:sldMk cId="1414681237" sldId="392"/>
            <ac:spMk id="4" creationId="{B7E39CE3-3BF7-4B31-9CC8-C02076BDA4DD}"/>
          </ac:spMkLst>
        </pc:spChg>
      </pc:sldChg>
      <pc:sldChg chg="addSp modSp mod">
        <pc:chgData name="Samson Christopher" userId="6a13b5f1e64a53ae" providerId="LiveId" clId="{6752DA08-BF23-464C-9EF2-5AA36F98E2D4}" dt="2020-10-11T07:07:21.851" v="219" actId="403"/>
        <pc:sldMkLst>
          <pc:docMk/>
          <pc:sldMk cId="4103851070" sldId="393"/>
        </pc:sldMkLst>
        <pc:spChg chg="add mod">
          <ac:chgData name="Samson Christopher" userId="6a13b5f1e64a53ae" providerId="LiveId" clId="{6752DA08-BF23-464C-9EF2-5AA36F98E2D4}" dt="2020-10-11T07:07:21.851" v="219" actId="403"/>
          <ac:spMkLst>
            <pc:docMk/>
            <pc:sldMk cId="4103851070" sldId="393"/>
            <ac:spMk id="4" creationId="{8D7F4622-2036-4B9A-9994-4E574DB90D3E}"/>
          </ac:spMkLst>
        </pc:spChg>
      </pc:sldChg>
      <pc:sldChg chg="addSp delSp modSp mod">
        <pc:chgData name="Samson Christopher" userId="6a13b5f1e64a53ae" providerId="LiveId" clId="{6752DA08-BF23-464C-9EF2-5AA36F98E2D4}" dt="2020-10-11T07:07:43.230" v="271" actId="1035"/>
        <pc:sldMkLst>
          <pc:docMk/>
          <pc:sldMk cId="659567130" sldId="394"/>
        </pc:sldMkLst>
        <pc:spChg chg="add del mod">
          <ac:chgData name="Samson Christopher" userId="6a13b5f1e64a53ae" providerId="LiveId" clId="{6752DA08-BF23-464C-9EF2-5AA36F98E2D4}" dt="2020-10-11T07:06:43.682" v="161"/>
          <ac:spMkLst>
            <pc:docMk/>
            <pc:sldMk cId="659567130" sldId="394"/>
            <ac:spMk id="4" creationId="{C726498C-9520-4397-A6D9-9D92C2642256}"/>
          </ac:spMkLst>
        </pc:spChg>
        <pc:spChg chg="add mod">
          <ac:chgData name="Samson Christopher" userId="6a13b5f1e64a53ae" providerId="LiveId" clId="{6752DA08-BF23-464C-9EF2-5AA36F98E2D4}" dt="2020-10-11T07:07:43.230" v="271" actId="1035"/>
          <ac:spMkLst>
            <pc:docMk/>
            <pc:sldMk cId="659567130" sldId="394"/>
            <ac:spMk id="7" creationId="{724958B7-E912-44BF-887A-4BC2C0829949}"/>
          </ac:spMkLst>
        </pc:spChg>
      </pc:sldChg>
      <pc:sldChg chg="addSp modSp mod">
        <pc:chgData name="Samson Christopher" userId="6a13b5f1e64a53ae" providerId="LiveId" clId="{6752DA08-BF23-464C-9EF2-5AA36F98E2D4}" dt="2020-10-11T07:08:49.175" v="398" actId="1036"/>
        <pc:sldMkLst>
          <pc:docMk/>
          <pc:sldMk cId="859356432" sldId="395"/>
        </pc:sldMkLst>
        <pc:spChg chg="add mod">
          <ac:chgData name="Samson Christopher" userId="6a13b5f1e64a53ae" providerId="LiveId" clId="{6752DA08-BF23-464C-9EF2-5AA36F98E2D4}" dt="2020-10-11T07:08:49.175" v="398" actId="1036"/>
          <ac:spMkLst>
            <pc:docMk/>
            <pc:sldMk cId="859356432" sldId="395"/>
            <ac:spMk id="4" creationId="{3C17DBC4-7CF3-4E2D-85FB-D2F8A6395B49}"/>
          </ac:spMkLst>
        </pc:spChg>
      </pc:sldChg>
      <pc:sldChg chg="addSp delSp modSp mod">
        <pc:chgData name="Samson Christopher" userId="6a13b5f1e64a53ae" providerId="LiveId" clId="{6752DA08-BF23-464C-9EF2-5AA36F98E2D4}" dt="2020-10-11T07:08:41.088" v="346" actId="1035"/>
        <pc:sldMkLst>
          <pc:docMk/>
          <pc:sldMk cId="2025405914" sldId="396"/>
        </pc:sldMkLst>
        <pc:spChg chg="add del mod">
          <ac:chgData name="Samson Christopher" userId="6a13b5f1e64a53ae" providerId="LiveId" clId="{6752DA08-BF23-464C-9EF2-5AA36F98E2D4}" dt="2020-10-11T07:08:41.088" v="346" actId="1035"/>
          <ac:spMkLst>
            <pc:docMk/>
            <pc:sldMk cId="2025405914" sldId="396"/>
            <ac:spMk id="4" creationId="{0748C7F6-2775-4A43-8054-00E2F59EB6B7}"/>
          </ac:spMkLst>
        </pc:spChg>
      </pc:sldChg>
      <pc:sldChg chg="del">
        <pc:chgData name="Samson Christopher" userId="6a13b5f1e64a53ae" providerId="LiveId" clId="{6752DA08-BF23-464C-9EF2-5AA36F98E2D4}" dt="2020-10-11T07:01:53.711" v="8" actId="47"/>
        <pc:sldMkLst>
          <pc:docMk/>
          <pc:sldMk cId="2940326978" sldId="397"/>
        </pc:sldMkLst>
      </pc:sldChg>
      <pc:sldChg chg="del">
        <pc:chgData name="Samson Christopher" userId="6a13b5f1e64a53ae" providerId="LiveId" clId="{6752DA08-BF23-464C-9EF2-5AA36F98E2D4}" dt="2020-10-11T07:01:54.141" v="9" actId="47"/>
        <pc:sldMkLst>
          <pc:docMk/>
          <pc:sldMk cId="2964080828" sldId="398"/>
        </pc:sldMkLst>
      </pc:sldChg>
      <pc:sldChg chg="del">
        <pc:chgData name="Samson Christopher" userId="6a13b5f1e64a53ae" providerId="LiveId" clId="{6752DA08-BF23-464C-9EF2-5AA36F98E2D4}" dt="2020-10-11T07:01:54.593" v="10" actId="47"/>
        <pc:sldMkLst>
          <pc:docMk/>
          <pc:sldMk cId="1883622595" sldId="399"/>
        </pc:sldMkLst>
      </pc:sldChg>
      <pc:sldChg chg="del">
        <pc:chgData name="Samson Christopher" userId="6a13b5f1e64a53ae" providerId="LiveId" clId="{6752DA08-BF23-464C-9EF2-5AA36F98E2D4}" dt="2020-10-11T07:01:55.089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6752DA08-BF23-464C-9EF2-5AA36F98E2D4}" dt="2020-10-11T07:01:55.610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6752DA08-BF23-464C-9EF2-5AA36F98E2D4}" dt="2020-10-11T07:01:56.075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6752DA08-BF23-464C-9EF2-5AA36F98E2D4}" dt="2020-10-11T07:01:56.535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91CEC1-50ED-4CAA-AEED-ECB891C45EE6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YôÚm</a:t>
            </a:r>
            <a:r>
              <a:rPr lang="en-US" dirty="0"/>
              <a:t> </a:t>
            </a:r>
            <a:r>
              <a:rPr lang="en-US" dirty="0" err="1"/>
              <a:t>IVô</a:t>
            </a:r>
            <a:r>
              <a:rPr lang="en-US" dirty="0"/>
              <a:t> </a:t>
            </a:r>
            <a:r>
              <a:rPr lang="en-US" dirty="0" err="1"/>
              <a:t>úTôRLúW</a:t>
            </a:r>
            <a:r>
              <a:rPr lang="en-US" dirty="0"/>
              <a:t> </a:t>
            </a:r>
            <a:r>
              <a:rPr lang="en-US" dirty="0" err="1"/>
              <a:t>YkùRmªPm</a:t>
            </a:r>
            <a:r>
              <a:rPr lang="en-US" dirty="0"/>
              <a:t> Re¡«</a:t>
            </a:r>
            <a:r>
              <a:rPr lang="en-US" dirty="0" err="1"/>
              <a:t>Úm</a:t>
            </a:r>
            <a:endParaRPr lang="en-US" dirty="0"/>
          </a:p>
          <a:p>
            <a:r>
              <a:rPr lang="en-US" dirty="0" err="1"/>
              <a:t>úNÚm</a:t>
            </a:r>
            <a:r>
              <a:rPr lang="en-US" dirty="0"/>
              <a:t> </a:t>
            </a:r>
            <a:r>
              <a:rPr lang="en-US" dirty="0" err="1"/>
              <a:t>IVô</a:t>
            </a:r>
            <a:r>
              <a:rPr lang="en-US" dirty="0"/>
              <a:t> Tk§«²p £±</a:t>
            </a:r>
            <a:r>
              <a:rPr lang="en-US" dirty="0" err="1"/>
              <a:t>VYWôm</a:t>
            </a:r>
            <a:r>
              <a:rPr lang="en-US" dirty="0"/>
              <a:t> </a:t>
            </a:r>
            <a:r>
              <a:rPr lang="en-US" dirty="0" err="1"/>
              <a:t>GeL°Pm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3E102-64B1-45C9-99EB-82F2187A298A}"/>
              </a:ext>
            </a:extLst>
          </p:cNvPr>
          <p:cNvSpPr txBox="1"/>
          <p:nvPr/>
        </p:nvSpPr>
        <p:spPr>
          <a:xfrm>
            <a:off x="0" y="5377237"/>
            <a:ext cx="12192000" cy="141577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300" dirty="0"/>
              <a:t>J° </a:t>
            </a:r>
            <a:r>
              <a:rPr lang="en-US" sz="4300" dirty="0" err="1"/>
              <a:t>Ue</a:t>
            </a:r>
            <a:r>
              <a:rPr lang="en-US" sz="4300" dirty="0"/>
              <a:t>¡ CÚ[</a:t>
            </a:r>
            <a:r>
              <a:rPr lang="en-US" sz="4300" dirty="0" err="1"/>
              <a:t>ôfúN</a:t>
            </a:r>
            <a:r>
              <a:rPr lang="en-US" sz="4300" dirty="0"/>
              <a:t> </a:t>
            </a:r>
            <a:r>
              <a:rPr lang="en-US" sz="4300" dirty="0" err="1"/>
              <a:t>EjRUú</a:t>
            </a:r>
            <a:r>
              <a:rPr lang="en-US" sz="4300" dirty="0"/>
              <a:t>] </a:t>
            </a:r>
            <a:r>
              <a:rPr lang="en-US" sz="4300" dirty="0" err="1"/>
              <a:t>YôÚm</a:t>
            </a:r>
            <a:r>
              <a:rPr lang="en-US" sz="4300" dirty="0"/>
              <a:t> </a:t>
            </a:r>
            <a:r>
              <a:rPr lang="en-US" sz="4300" dirty="0" err="1"/>
              <a:t>IVô</a:t>
            </a:r>
            <a:endParaRPr lang="en-US" sz="4300" dirty="0"/>
          </a:p>
          <a:p>
            <a:r>
              <a:rPr lang="en-US" sz="4300" dirty="0" err="1"/>
              <a:t>L¯j§WÜ</a:t>
            </a:r>
            <a:r>
              <a:rPr lang="en-US" sz="4300" dirty="0"/>
              <a:t> </a:t>
            </a:r>
            <a:r>
              <a:rPr lang="en-US" sz="4300" dirty="0" err="1"/>
              <a:t>Lôj§ÚlúTôm</a:t>
            </a:r>
            <a:r>
              <a:rPr lang="en-US" sz="4300" dirty="0"/>
              <a:t> </a:t>
            </a:r>
            <a:r>
              <a:rPr lang="en-US" sz="4300" dirty="0" err="1"/>
              <a:t>LôRXú</a:t>
            </a:r>
            <a:r>
              <a:rPr lang="en-US" sz="4300" dirty="0"/>
              <a:t>] </a:t>
            </a:r>
            <a:r>
              <a:rPr lang="en-US" sz="4300" dirty="0" err="1"/>
              <a:t>LÚûQ</a:t>
            </a:r>
            <a:r>
              <a:rPr lang="en-US" sz="4300" dirty="0"/>
              <a:t> </a:t>
            </a:r>
            <a:r>
              <a:rPr lang="en-US" sz="4300" dirty="0" err="1"/>
              <a:t>ùNnÙm</a:t>
            </a:r>
            <a:endParaRPr lang="en-US" sz="4300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7F4622-2036-4B9A-9994-4E574DB90D3E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3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400" dirty="0" err="1"/>
              <a:t>Sôu</a:t>
            </a:r>
            <a:r>
              <a:rPr lang="en-US" sz="4400" dirty="0"/>
              <a:t> </a:t>
            </a:r>
            <a:r>
              <a:rPr lang="en-US" sz="4400" dirty="0" err="1"/>
              <a:t>CÚlúTu</a:t>
            </a:r>
            <a:r>
              <a:rPr lang="en-US" sz="4400" dirty="0"/>
              <a:t> </a:t>
            </a:r>
            <a:r>
              <a:rPr lang="en-US" sz="4400" dirty="0" err="1"/>
              <a:t>SÓ®p</a:t>
            </a:r>
            <a:r>
              <a:rPr lang="en-US" sz="4400" dirty="0"/>
              <a:t> Gu\</a:t>
            </a:r>
            <a:r>
              <a:rPr lang="en-US" sz="4400" dirty="0" err="1"/>
              <a:t>ôo</a:t>
            </a:r>
            <a:r>
              <a:rPr lang="en-US" sz="4400" dirty="0"/>
              <a:t> </a:t>
            </a:r>
          </a:p>
          <a:p>
            <a:r>
              <a:rPr lang="en-US" sz="4400" dirty="0" err="1"/>
              <a:t>SôVu</a:t>
            </a:r>
            <a:r>
              <a:rPr lang="en-US" sz="4400" dirty="0"/>
              <a:t> </a:t>
            </a:r>
            <a:r>
              <a:rPr lang="en-US" sz="4400" dirty="0" err="1"/>
              <a:t>Em</a:t>
            </a:r>
            <a:r>
              <a:rPr lang="en-US" sz="4400" dirty="0"/>
              <a:t> </a:t>
            </a:r>
            <a:r>
              <a:rPr lang="en-US" sz="4400" dirty="0" err="1"/>
              <a:t>SôUm</a:t>
            </a:r>
            <a:r>
              <a:rPr lang="en-US" sz="4400" dirty="0"/>
              <a:t> </a:t>
            </a:r>
            <a:r>
              <a:rPr lang="en-US" sz="4400" dirty="0" err="1"/>
              <a:t>SUvL¬dL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4958B7-E912-44BF-887A-4BC2C0829949}"/>
              </a:ext>
            </a:extLst>
          </p:cNvPr>
          <p:cNvSpPr txBox="1"/>
          <p:nvPr/>
        </p:nvSpPr>
        <p:spPr>
          <a:xfrm>
            <a:off x="3048699" y="5377237"/>
            <a:ext cx="609460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RôURúUu</a:t>
            </a:r>
            <a:r>
              <a:rPr lang="en-US" dirty="0"/>
              <a:t> </a:t>
            </a:r>
            <a:r>
              <a:rPr lang="en-US" dirty="0" err="1"/>
              <a:t>RûV</a:t>
            </a:r>
            <a:r>
              <a:rPr lang="en-US" dirty="0"/>
              <a:t> ×¬V </a:t>
            </a:r>
            <a:r>
              <a:rPr lang="en-US" dirty="0" err="1"/>
              <a:t>RtTWú</a:t>
            </a:r>
            <a:r>
              <a:rPr lang="en-US" dirty="0"/>
              <a:t>] </a:t>
            </a:r>
            <a:r>
              <a:rPr lang="en-US" dirty="0" err="1"/>
              <a:t>SXm</a:t>
            </a:r>
            <a:r>
              <a:rPr lang="en-US" dirty="0"/>
              <a:t> </a:t>
            </a:r>
            <a:r>
              <a:rPr lang="en-US" dirty="0" err="1"/>
              <a:t>RÚYôn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17DBC4-7CF3-4E2D-85FB-D2F8A6395B49}"/>
              </a:ext>
            </a:extLst>
          </p:cNvPr>
          <p:cNvSpPr txBox="1"/>
          <p:nvPr/>
        </p:nvSpPr>
        <p:spPr>
          <a:xfrm>
            <a:off x="1591112" y="5377237"/>
            <a:ext cx="900977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Eu\u </a:t>
            </a:r>
            <a:r>
              <a:rPr lang="en-US" dirty="0" err="1"/>
              <a:t>Uû</a:t>
            </a:r>
            <a:r>
              <a:rPr lang="en-US" dirty="0"/>
              <a:t>] §</a:t>
            </a:r>
            <a:r>
              <a:rPr lang="en-US" dirty="0" err="1"/>
              <a:t>ÚfNûTûV</a:t>
            </a:r>
            <a:r>
              <a:rPr lang="en-US" dirty="0"/>
              <a:t> </a:t>
            </a:r>
            <a:r>
              <a:rPr lang="en-US" dirty="0" err="1"/>
              <a:t>EXLùUeÏm</a:t>
            </a:r>
            <a:r>
              <a:rPr lang="en-US" dirty="0"/>
              <a:t> Y[</a:t>
            </a:r>
            <a:r>
              <a:rPr lang="en-US" dirty="0" err="1"/>
              <a:t>oj§ÓYôn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48C7F6-2775-4A43-8054-00E2F59EB6B7}"/>
              </a:ext>
            </a:extLst>
          </p:cNvPr>
          <p:cNvSpPr txBox="1"/>
          <p:nvPr/>
        </p:nvSpPr>
        <p:spPr>
          <a:xfrm>
            <a:off x="2338780" y="5377237"/>
            <a:ext cx="751443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TkRU</a:t>
            </a:r>
            <a:r>
              <a:rPr lang="en-US" dirty="0"/>
              <a:t>\l </a:t>
            </a:r>
            <a:r>
              <a:rPr lang="en-US" dirty="0" err="1"/>
              <a:t>T¬L¬júR</a:t>
            </a:r>
            <a:r>
              <a:rPr lang="en-US" dirty="0"/>
              <a:t> </a:t>
            </a:r>
            <a:r>
              <a:rPr lang="en-US" dirty="0" err="1"/>
              <a:t>TôdVm</a:t>
            </a:r>
            <a:r>
              <a:rPr lang="en-US" dirty="0"/>
              <a:t> </a:t>
            </a:r>
            <a:r>
              <a:rPr lang="en-US" dirty="0" err="1"/>
              <a:t>A°jRôiPÚsYôn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1468</TotalTime>
  <Words>87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2020-10-11T07:08:52Z</dcterms:modified>
</cp:coreProperties>
</file>