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C6B87B-C0B0-4BC9-9356-1D01A13377CC}"/>
              </a:ext>
            </a:extLst>
          </p:cNvPr>
          <p:cNvSpPr/>
          <p:nvPr/>
        </p:nvSpPr>
        <p:spPr>
          <a:xfrm>
            <a:off x="0" y="5280866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úTôtßúYôúU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úTôtßúYôúU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Gm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úRYÃûW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CqúYû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[«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úX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Su±ÙPú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80022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17E276-17F9-42F0-AAB0-605C73C7AA14}"/>
              </a:ext>
            </a:extLst>
          </p:cNvPr>
          <p:cNvSpPr/>
          <p:nvPr/>
        </p:nvSpPr>
        <p:spPr>
          <a:xfrm>
            <a:off x="1870229" y="5280868"/>
            <a:ext cx="845154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çVô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úSVô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LôVUôt±úV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LÚQô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¨§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T¬Lô¬úV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519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758B24-A364-466B-A1E0-82E67B1002F1}"/>
              </a:ext>
            </a:extLst>
          </p:cNvPr>
          <p:cNvSpPr/>
          <p:nvPr/>
        </p:nvSpPr>
        <p:spPr>
          <a:xfrm>
            <a:off x="0" y="5280870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Tô¬p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©¬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jùRÓjúRôú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®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YkúRôú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1207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2BCB21-E034-480F-B0F1-7FFB57ECECFC}"/>
              </a:ext>
            </a:extLst>
          </p:cNvPr>
          <p:cNvSpPr/>
          <p:nvPr/>
        </p:nvSpPr>
        <p:spPr>
          <a:xfrm>
            <a:off x="1821402" y="5280871"/>
            <a:ext cx="85491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ALU§²úX B®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Dk§P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AÚs ¨û\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kúRôú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87533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E96751-DFC5-4DD3-BD39-68E2D2FC2BED}"/>
              </a:ext>
            </a:extLst>
          </p:cNvPr>
          <p:cNvSpPr/>
          <p:nvPr/>
        </p:nvSpPr>
        <p:spPr>
          <a:xfrm>
            <a:off x="2038905" y="5263113"/>
            <a:ext cx="811419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R¬N]m RkR úRYú]</a:t>
            </a:r>
          </a:p>
          <a:p>
            <a:pPr algn="ctr"/>
            <a:r>
              <a:rPr lang="fr-FR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T¬ÑjRUôn</a:t>
            </a:r>
            <a:r>
              <a:rPr lang="fr-FR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fr-FR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Tô¬p</a:t>
            </a:r>
            <a:r>
              <a:rPr lang="fr-FR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fr-FR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Ë®dL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291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A427CF-DF63-4E21-AD0D-F6ABEAE87BD9}"/>
              </a:ext>
            </a:extLst>
          </p:cNvPr>
          <p:cNvSpPr/>
          <p:nvPr/>
        </p:nvSpPr>
        <p:spPr>
          <a:xfrm>
            <a:off x="822664" y="5280868"/>
            <a:ext cx="105466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éWQo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BLúY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é®p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Yôrk§Pd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A°júRôú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97779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B166F5-0295-4C69-82F3-C9F75A6F38AB}"/>
              </a:ext>
            </a:extLst>
          </p:cNvPr>
          <p:cNvSpPr/>
          <p:nvPr/>
        </p:nvSpPr>
        <p:spPr>
          <a:xfrm>
            <a:off x="-1" y="5263114"/>
            <a:ext cx="12191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LûZ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ÚmúTu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U¡rúYu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§]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U¡ûU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ùNÛj§ÓúYu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957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05D731-CB01-49A4-8C84-058FEEEC7894}"/>
              </a:ext>
            </a:extLst>
          </p:cNvPr>
          <p:cNvSpPr/>
          <p:nvPr/>
        </p:nvSpPr>
        <p:spPr>
          <a:xfrm>
            <a:off x="1524000" y="5280867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úLôú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úLô§pXôúRôú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Lô]m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Tô¥úV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Õ§j§ÓúYu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84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B23541-79B3-472E-84EF-F1D65BE5819E}"/>
              </a:ext>
            </a:extLst>
          </p:cNvPr>
          <p:cNvSpPr/>
          <p:nvPr/>
        </p:nvSpPr>
        <p:spPr>
          <a:xfrm>
            <a:off x="1524000" y="5289745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ÕeLu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CúVÑúY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çVô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EUdúL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Õ§Ls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Nôt±ÓúYu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62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531273-E1C1-42BA-AEE0-1041022AE063}"/>
              </a:ext>
            </a:extLst>
          </p:cNvPr>
          <p:cNvSpPr/>
          <p:nvPr/>
        </p:nvSpPr>
        <p:spPr>
          <a:xfrm>
            <a:off x="1568388" y="5254234"/>
            <a:ext cx="90552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UeLôl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×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LÝm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U¡rkÕ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úTôt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GeÏm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Õ§j§ÓúYu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5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EB07CD-333F-4250-83F7-C5196F5349CC}"/>
              </a:ext>
            </a:extLst>
          </p:cNvPr>
          <p:cNvSpPr/>
          <p:nvPr/>
        </p:nvSpPr>
        <p:spPr>
          <a:xfrm>
            <a:off x="1923495" y="5263115"/>
            <a:ext cx="83450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LeÏp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A\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GeÏúU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J°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Ue¡PôUúX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Re¡P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82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3D97DA-90B7-44F2-AD67-066C4E0DF289}"/>
              </a:ext>
            </a:extLst>
          </p:cNvPr>
          <p:cNvSpPr/>
          <p:nvPr/>
        </p:nvSpPr>
        <p:spPr>
          <a:xfrm>
            <a:off x="685060" y="5254236"/>
            <a:ext cx="108218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BrkR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úNt±²p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AªrkR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GmûUúV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AûQjÕ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GÓjúRôú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1795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1FC616-6523-4A13-AFE2-37F66D925164}"/>
              </a:ext>
            </a:extLst>
          </p:cNvPr>
          <p:cNvSpPr/>
          <p:nvPr/>
        </p:nvSpPr>
        <p:spPr>
          <a:xfrm>
            <a:off x="2138025" y="5277319"/>
            <a:ext cx="79159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B¯Ru²ùXm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TôYm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G±kR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EjRUú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365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B4F383-6202-4266-8FAD-A79BF6F38BDC}"/>
              </a:ext>
            </a:extLst>
          </p:cNvPr>
          <p:cNvSpPr/>
          <p:nvPr/>
        </p:nvSpPr>
        <p:spPr>
          <a:xfrm>
            <a:off x="862613" y="5289748"/>
            <a:ext cx="1046677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Außm</a:t>
            </a:r>
            <a:r>
              <a:rPr lang="fr-FR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fr-FR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Cußm</a:t>
            </a:r>
            <a:r>
              <a:rPr lang="fr-FR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fr-FR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fr-FR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fr-FR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Õ§lúTu</a:t>
            </a:r>
            <a:endParaRPr lang="fr-FR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s-E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Uu</a:t>
            </a:r>
            <a:r>
              <a:rPr lang="es-E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s-E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Yû</a:t>
            </a:r>
            <a:r>
              <a:rPr lang="es-E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s-E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</a:t>
            </a:r>
            <a:r>
              <a:rPr lang="es-E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UiQ§²úX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222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62AD54-25E8-46F6-BADF-1F3B04D2D02B}"/>
              </a:ext>
            </a:extLst>
          </p:cNvPr>
          <p:cNvSpPr/>
          <p:nvPr/>
        </p:nvSpPr>
        <p:spPr>
          <a:xfrm>
            <a:off x="1563949" y="5280867"/>
            <a:ext cx="90641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TôYm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úTôd¡úV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úLôTm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Uôt±úV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úWôLm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ùRôûXjúRôú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0595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B61511-BB29-46F6-812B-63F3EED90A3C}"/>
              </a:ext>
            </a:extLst>
          </p:cNvPr>
          <p:cNvSpPr/>
          <p:nvPr/>
        </p:nvSpPr>
        <p:spPr>
          <a:xfrm>
            <a:off x="1830279" y="5280868"/>
            <a:ext cx="85314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ÕúWô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Ñj§L¬jR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çV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úYkRú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57138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</TotalTime>
  <Words>211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36</cp:revision>
  <dcterms:created xsi:type="dcterms:W3CDTF">2019-11-02T16:27:41Z</dcterms:created>
  <dcterms:modified xsi:type="dcterms:W3CDTF">2020-03-01T03:18:01Z</dcterms:modified>
</cp:coreProperties>
</file>