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605B0C30-4C5F-4C5C-B9C0-692EB9C2CB9E}"/>
    <pc:docChg chg="delSld modSld">
      <pc:chgData name="Samson Christopher" userId="6a13b5f1e64a53ae" providerId="LiveId" clId="{605B0C30-4C5F-4C5C-B9C0-692EB9C2CB9E}" dt="2020-07-09T19:51:49.719" v="836" actId="1036"/>
      <pc:docMkLst>
        <pc:docMk/>
      </pc:docMkLst>
      <pc:sldChg chg="del">
        <pc:chgData name="Samson Christopher" userId="6a13b5f1e64a53ae" providerId="LiveId" clId="{605B0C30-4C5F-4C5C-B9C0-692EB9C2CB9E}" dt="2020-07-09T19:43:23.67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05B0C30-4C5F-4C5C-B9C0-692EB9C2CB9E}" dt="2020-07-09T19:51:49.719" v="836" actId="1036"/>
        <pc:sldMkLst>
          <pc:docMk/>
          <pc:sldMk cId="1777894342" sldId="389"/>
        </pc:sldMkLst>
        <pc:spChg chg="add mod">
          <ac:chgData name="Samson Christopher" userId="6a13b5f1e64a53ae" providerId="LiveId" clId="{605B0C30-4C5F-4C5C-B9C0-692EB9C2CB9E}" dt="2020-07-09T19:51:49.719" v="836" actId="1036"/>
          <ac:spMkLst>
            <pc:docMk/>
            <pc:sldMk cId="1777894342" sldId="389"/>
            <ac:spMk id="4" creationId="{4E3772AB-5A3B-4606-8C33-5F56BB29FABD}"/>
          </ac:spMkLst>
        </pc:spChg>
      </pc:sldChg>
      <pc:sldChg chg="addSp modSp mod">
        <pc:chgData name="Samson Christopher" userId="6a13b5f1e64a53ae" providerId="LiveId" clId="{605B0C30-4C5F-4C5C-B9C0-692EB9C2CB9E}" dt="2020-07-09T19:51:42.229" v="787" actId="1036"/>
        <pc:sldMkLst>
          <pc:docMk/>
          <pc:sldMk cId="850099564" sldId="390"/>
        </pc:sldMkLst>
        <pc:spChg chg="add mod">
          <ac:chgData name="Samson Christopher" userId="6a13b5f1e64a53ae" providerId="LiveId" clId="{605B0C30-4C5F-4C5C-B9C0-692EB9C2CB9E}" dt="2020-07-09T19:51:42.229" v="787" actId="1036"/>
          <ac:spMkLst>
            <pc:docMk/>
            <pc:sldMk cId="850099564" sldId="390"/>
            <ac:spMk id="4" creationId="{1535F72E-C4F4-437D-B810-2D28283CF2BA}"/>
          </ac:spMkLst>
        </pc:spChg>
      </pc:sldChg>
      <pc:sldChg chg="addSp modSp mod">
        <pc:chgData name="Samson Christopher" userId="6a13b5f1e64a53ae" providerId="LiveId" clId="{605B0C30-4C5F-4C5C-B9C0-692EB9C2CB9E}" dt="2020-07-09T19:51:36.504" v="743" actId="1036"/>
        <pc:sldMkLst>
          <pc:docMk/>
          <pc:sldMk cId="944968354" sldId="391"/>
        </pc:sldMkLst>
        <pc:spChg chg="add mod">
          <ac:chgData name="Samson Christopher" userId="6a13b5f1e64a53ae" providerId="LiveId" clId="{605B0C30-4C5F-4C5C-B9C0-692EB9C2CB9E}" dt="2020-07-09T19:51:36.504" v="743" actId="1036"/>
          <ac:spMkLst>
            <pc:docMk/>
            <pc:sldMk cId="944968354" sldId="391"/>
            <ac:spMk id="4" creationId="{36AF2280-D48E-430F-B95D-DB6D23B6B224}"/>
          </ac:spMkLst>
        </pc:spChg>
      </pc:sldChg>
      <pc:sldChg chg="addSp modSp mod">
        <pc:chgData name="Samson Christopher" userId="6a13b5f1e64a53ae" providerId="LiveId" clId="{605B0C30-4C5F-4C5C-B9C0-692EB9C2CB9E}" dt="2020-07-09T19:51:28.911" v="685" actId="1035"/>
        <pc:sldMkLst>
          <pc:docMk/>
          <pc:sldMk cId="1414681237" sldId="392"/>
        </pc:sldMkLst>
        <pc:spChg chg="add mod">
          <ac:chgData name="Samson Christopher" userId="6a13b5f1e64a53ae" providerId="LiveId" clId="{605B0C30-4C5F-4C5C-B9C0-692EB9C2CB9E}" dt="2020-07-09T19:51:28.911" v="685" actId="1035"/>
          <ac:spMkLst>
            <pc:docMk/>
            <pc:sldMk cId="1414681237" sldId="392"/>
            <ac:spMk id="4" creationId="{6FB0E2AE-F95B-47E3-928C-40FC40CD61A1}"/>
          </ac:spMkLst>
        </pc:spChg>
      </pc:sldChg>
      <pc:sldChg chg="addSp modSp mod">
        <pc:chgData name="Samson Christopher" userId="6a13b5f1e64a53ae" providerId="LiveId" clId="{605B0C30-4C5F-4C5C-B9C0-692EB9C2CB9E}" dt="2020-07-09T19:51:19.878" v="626" actId="1036"/>
        <pc:sldMkLst>
          <pc:docMk/>
          <pc:sldMk cId="4103851070" sldId="393"/>
        </pc:sldMkLst>
        <pc:spChg chg="add mod">
          <ac:chgData name="Samson Christopher" userId="6a13b5f1e64a53ae" providerId="LiveId" clId="{605B0C30-4C5F-4C5C-B9C0-692EB9C2CB9E}" dt="2020-07-09T19:51:19.878" v="626" actId="1036"/>
          <ac:spMkLst>
            <pc:docMk/>
            <pc:sldMk cId="4103851070" sldId="393"/>
            <ac:spMk id="4" creationId="{047D9FA3-DC9B-4293-9862-A53FEE3D2AAC}"/>
          </ac:spMkLst>
        </pc:spChg>
      </pc:sldChg>
      <pc:sldChg chg="addSp modSp mod">
        <pc:chgData name="Samson Christopher" userId="6a13b5f1e64a53ae" providerId="LiveId" clId="{605B0C30-4C5F-4C5C-B9C0-692EB9C2CB9E}" dt="2020-07-09T19:51:10.952" v="579" actId="1035"/>
        <pc:sldMkLst>
          <pc:docMk/>
          <pc:sldMk cId="659567130" sldId="394"/>
        </pc:sldMkLst>
        <pc:spChg chg="add mod">
          <ac:chgData name="Samson Christopher" userId="6a13b5f1e64a53ae" providerId="LiveId" clId="{605B0C30-4C5F-4C5C-B9C0-692EB9C2CB9E}" dt="2020-07-09T19:51:10.952" v="579" actId="1035"/>
          <ac:spMkLst>
            <pc:docMk/>
            <pc:sldMk cId="659567130" sldId="394"/>
            <ac:spMk id="4" creationId="{AB119134-E9FC-4F4F-9565-8B9260C0DE62}"/>
          </ac:spMkLst>
        </pc:spChg>
      </pc:sldChg>
      <pc:sldChg chg="addSp modSp mod">
        <pc:chgData name="Samson Christopher" userId="6a13b5f1e64a53ae" providerId="LiveId" clId="{605B0C30-4C5F-4C5C-B9C0-692EB9C2CB9E}" dt="2020-07-09T19:51:01.985" v="522" actId="1035"/>
        <pc:sldMkLst>
          <pc:docMk/>
          <pc:sldMk cId="859356432" sldId="395"/>
        </pc:sldMkLst>
        <pc:spChg chg="add mod">
          <ac:chgData name="Samson Christopher" userId="6a13b5f1e64a53ae" providerId="LiveId" clId="{605B0C30-4C5F-4C5C-B9C0-692EB9C2CB9E}" dt="2020-07-09T19:51:01.985" v="522" actId="1035"/>
          <ac:spMkLst>
            <pc:docMk/>
            <pc:sldMk cId="859356432" sldId="395"/>
            <ac:spMk id="4" creationId="{7D146748-71F9-4B9E-8216-38EC0218F71F}"/>
          </ac:spMkLst>
        </pc:spChg>
      </pc:sldChg>
      <pc:sldChg chg="addSp modSp mod">
        <pc:chgData name="Samson Christopher" userId="6a13b5f1e64a53ae" providerId="LiveId" clId="{605B0C30-4C5F-4C5C-B9C0-692EB9C2CB9E}" dt="2020-07-09T19:50:55.580" v="476" actId="1036"/>
        <pc:sldMkLst>
          <pc:docMk/>
          <pc:sldMk cId="2025405914" sldId="396"/>
        </pc:sldMkLst>
        <pc:spChg chg="add mod">
          <ac:chgData name="Samson Christopher" userId="6a13b5f1e64a53ae" providerId="LiveId" clId="{605B0C30-4C5F-4C5C-B9C0-692EB9C2CB9E}" dt="2020-07-09T19:50:55.580" v="476" actId="1036"/>
          <ac:spMkLst>
            <pc:docMk/>
            <pc:sldMk cId="2025405914" sldId="396"/>
            <ac:spMk id="4" creationId="{37F8D769-CAB6-4853-84CD-1823F88B2EEF}"/>
          </ac:spMkLst>
        </pc:spChg>
      </pc:sldChg>
      <pc:sldChg chg="addSp modSp mod">
        <pc:chgData name="Samson Christopher" userId="6a13b5f1e64a53ae" providerId="LiveId" clId="{605B0C30-4C5F-4C5C-B9C0-692EB9C2CB9E}" dt="2020-07-09T19:50:49.165" v="426" actId="1036"/>
        <pc:sldMkLst>
          <pc:docMk/>
          <pc:sldMk cId="2940326978" sldId="397"/>
        </pc:sldMkLst>
        <pc:spChg chg="add mod">
          <ac:chgData name="Samson Christopher" userId="6a13b5f1e64a53ae" providerId="LiveId" clId="{605B0C30-4C5F-4C5C-B9C0-692EB9C2CB9E}" dt="2020-07-09T19:50:49.165" v="426" actId="1036"/>
          <ac:spMkLst>
            <pc:docMk/>
            <pc:sldMk cId="2940326978" sldId="397"/>
            <ac:spMk id="4" creationId="{811546CB-E4A9-4CEE-9AE0-30B1AA603ED5}"/>
          </ac:spMkLst>
        </pc:spChg>
      </pc:sldChg>
      <pc:sldChg chg="addSp modSp mod">
        <pc:chgData name="Samson Christopher" userId="6a13b5f1e64a53ae" providerId="LiveId" clId="{605B0C30-4C5F-4C5C-B9C0-692EB9C2CB9E}" dt="2020-07-09T19:50:40.430" v="373" actId="1035"/>
        <pc:sldMkLst>
          <pc:docMk/>
          <pc:sldMk cId="2964080828" sldId="398"/>
        </pc:sldMkLst>
        <pc:spChg chg="add mod">
          <ac:chgData name="Samson Christopher" userId="6a13b5f1e64a53ae" providerId="LiveId" clId="{605B0C30-4C5F-4C5C-B9C0-692EB9C2CB9E}" dt="2020-07-09T19:50:40.430" v="373" actId="1035"/>
          <ac:spMkLst>
            <pc:docMk/>
            <pc:sldMk cId="2964080828" sldId="398"/>
            <ac:spMk id="4" creationId="{317E04BC-285C-4AC3-9FC8-D5C37D98BD6A}"/>
          </ac:spMkLst>
        </pc:spChg>
      </pc:sldChg>
      <pc:sldChg chg="addSp modSp mod">
        <pc:chgData name="Samson Christopher" userId="6a13b5f1e64a53ae" providerId="LiveId" clId="{605B0C30-4C5F-4C5C-B9C0-692EB9C2CB9E}" dt="2020-07-09T19:47:07.491" v="322" actId="1035"/>
        <pc:sldMkLst>
          <pc:docMk/>
          <pc:sldMk cId="1883622595" sldId="399"/>
        </pc:sldMkLst>
        <pc:spChg chg="add mod">
          <ac:chgData name="Samson Christopher" userId="6a13b5f1e64a53ae" providerId="LiveId" clId="{605B0C30-4C5F-4C5C-B9C0-692EB9C2CB9E}" dt="2020-07-09T19:47:07.491" v="322" actId="1035"/>
          <ac:spMkLst>
            <pc:docMk/>
            <pc:sldMk cId="1883622595" sldId="399"/>
            <ac:spMk id="4" creationId="{82B518A4-F6B9-4826-BCB6-BF17172C3B1A}"/>
          </ac:spMkLst>
        </pc:spChg>
      </pc:sldChg>
      <pc:sldChg chg="addSp modSp mod">
        <pc:chgData name="Samson Christopher" userId="6a13b5f1e64a53ae" providerId="LiveId" clId="{605B0C30-4C5F-4C5C-B9C0-692EB9C2CB9E}" dt="2020-07-09T19:46:59.707" v="267" actId="1035"/>
        <pc:sldMkLst>
          <pc:docMk/>
          <pc:sldMk cId="642142391" sldId="400"/>
        </pc:sldMkLst>
        <pc:spChg chg="add mod">
          <ac:chgData name="Samson Christopher" userId="6a13b5f1e64a53ae" providerId="LiveId" clId="{605B0C30-4C5F-4C5C-B9C0-692EB9C2CB9E}" dt="2020-07-09T19:46:59.707" v="267" actId="1035"/>
          <ac:spMkLst>
            <pc:docMk/>
            <pc:sldMk cId="642142391" sldId="400"/>
            <ac:spMk id="4" creationId="{53C87664-CC4F-4FA4-8574-25D45459B519}"/>
          </ac:spMkLst>
        </pc:spChg>
      </pc:sldChg>
      <pc:sldChg chg="addSp modSp mod">
        <pc:chgData name="Samson Christopher" userId="6a13b5f1e64a53ae" providerId="LiveId" clId="{605B0C30-4C5F-4C5C-B9C0-692EB9C2CB9E}" dt="2020-07-09T19:46:53.556" v="217" actId="1035"/>
        <pc:sldMkLst>
          <pc:docMk/>
          <pc:sldMk cId="620554568" sldId="401"/>
        </pc:sldMkLst>
        <pc:spChg chg="add mod">
          <ac:chgData name="Samson Christopher" userId="6a13b5f1e64a53ae" providerId="LiveId" clId="{605B0C30-4C5F-4C5C-B9C0-692EB9C2CB9E}" dt="2020-07-09T19:46:53.556" v="217" actId="1035"/>
          <ac:spMkLst>
            <pc:docMk/>
            <pc:sldMk cId="620554568" sldId="401"/>
            <ac:spMk id="4" creationId="{AB166C46-DA08-463A-9749-40470A89CE4C}"/>
          </ac:spMkLst>
        </pc:spChg>
      </pc:sldChg>
      <pc:sldChg chg="addSp modSp mod">
        <pc:chgData name="Samson Christopher" userId="6a13b5f1e64a53ae" providerId="LiveId" clId="{605B0C30-4C5F-4C5C-B9C0-692EB9C2CB9E}" dt="2020-07-09T19:46:42.974" v="168" actId="1036"/>
        <pc:sldMkLst>
          <pc:docMk/>
          <pc:sldMk cId="459594907" sldId="402"/>
        </pc:sldMkLst>
        <pc:spChg chg="add mod">
          <ac:chgData name="Samson Christopher" userId="6a13b5f1e64a53ae" providerId="LiveId" clId="{605B0C30-4C5F-4C5C-B9C0-692EB9C2CB9E}" dt="2020-07-09T19:46:42.974" v="168" actId="1036"/>
          <ac:spMkLst>
            <pc:docMk/>
            <pc:sldMk cId="459594907" sldId="402"/>
            <ac:spMk id="4" creationId="{CF9F8027-27C4-4D37-9545-1C95124AD952}"/>
          </ac:spMkLst>
        </pc:spChg>
      </pc:sldChg>
      <pc:sldChg chg="addSp modSp mod">
        <pc:chgData name="Samson Christopher" userId="6a13b5f1e64a53ae" providerId="LiveId" clId="{605B0C30-4C5F-4C5C-B9C0-692EB9C2CB9E}" dt="2020-07-09T19:46:36.421" v="121" actId="1036"/>
        <pc:sldMkLst>
          <pc:docMk/>
          <pc:sldMk cId="2376098714" sldId="403"/>
        </pc:sldMkLst>
        <pc:spChg chg="add mod">
          <ac:chgData name="Samson Christopher" userId="6a13b5f1e64a53ae" providerId="LiveId" clId="{605B0C30-4C5F-4C5C-B9C0-692EB9C2CB9E}" dt="2020-07-09T19:46:36.421" v="121" actId="1036"/>
          <ac:spMkLst>
            <pc:docMk/>
            <pc:sldMk cId="2376098714" sldId="403"/>
            <ac:spMk id="4" creationId="{2CD3CEB9-44C5-437C-B008-C0C186F0F5CA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772AB-5A3B-4606-8C33-5F56BB29FABD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U\</a:t>
            </a:r>
            <a:r>
              <a:rPr lang="en-US" dirty="0" err="1"/>
              <a:t>Yô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SôRô</a:t>
            </a:r>
            <a:r>
              <a:rPr lang="en-US" dirty="0"/>
              <a:t> </a:t>
            </a:r>
          </a:p>
          <a:p>
            <a:r>
              <a:rPr lang="en-US" dirty="0" err="1"/>
              <a:t>EkRu</a:t>
            </a:r>
            <a:r>
              <a:rPr lang="en-US" dirty="0"/>
              <a:t> </a:t>
            </a:r>
            <a:r>
              <a:rPr lang="en-US" dirty="0" err="1"/>
              <a:t>RVYôp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SPjÕm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E04BC-285C-4AC3-9FC8-D5C37D98BD6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Euû</a:t>
            </a:r>
            <a:r>
              <a:rPr lang="en-US" dirty="0"/>
              <a:t>]j </a:t>
            </a:r>
            <a:r>
              <a:rPr lang="en-US" dirty="0" err="1"/>
              <a:t>ùRôÓúYôu</a:t>
            </a:r>
            <a:r>
              <a:rPr lang="en-US" dirty="0"/>
              <a:t> Gu </a:t>
            </a:r>
            <a:r>
              <a:rPr lang="en-US" dirty="0" err="1"/>
              <a:t>LiU¦ûV</a:t>
            </a:r>
            <a:r>
              <a:rPr lang="en-US" dirty="0"/>
              <a:t> </a:t>
            </a:r>
            <a:r>
              <a:rPr lang="en-US" dirty="0" err="1"/>
              <a:t>ùRôÓYRôL</a:t>
            </a:r>
            <a:r>
              <a:rPr lang="en-US" dirty="0"/>
              <a:t> </a:t>
            </a:r>
            <a:r>
              <a:rPr lang="en-US" dirty="0" err="1"/>
              <a:t>EûWjRRôúX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518A4-F6B9-4826-BCB6-BF17172C3B1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Ad¡²«u </a:t>
            </a:r>
            <a:r>
              <a:rPr lang="en-US" dirty="0" err="1"/>
              <a:t>U§XôL</a:t>
            </a:r>
            <a:r>
              <a:rPr lang="en-US" dirty="0"/>
              <a:t> </a:t>
            </a:r>
          </a:p>
          <a:p>
            <a:r>
              <a:rPr lang="en-US" dirty="0" err="1"/>
              <a:t>AuTúW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Lôj§ÓúU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87664-CC4F-4FA4-8574-25D45459B519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E]</a:t>
            </a:r>
            <a:r>
              <a:rPr lang="en-US" dirty="0" err="1"/>
              <a:t>dùL§Wôn</a:t>
            </a:r>
            <a:r>
              <a:rPr lang="en-US" dirty="0"/>
              <a:t> </a:t>
            </a:r>
            <a:r>
              <a:rPr lang="en-US" dirty="0" err="1"/>
              <a:t>GÝm×m</a:t>
            </a:r>
            <a:r>
              <a:rPr lang="en-US" dirty="0"/>
              <a:t> </a:t>
            </a:r>
            <a:r>
              <a:rPr lang="en-US" dirty="0" err="1"/>
              <a:t>BÙRm</a:t>
            </a:r>
            <a:r>
              <a:rPr lang="en-US" dirty="0"/>
              <a:t> </a:t>
            </a:r>
          </a:p>
          <a:p>
            <a:r>
              <a:rPr lang="en-US" dirty="0" err="1"/>
              <a:t>Yônj§PôúR</a:t>
            </a:r>
            <a:r>
              <a:rPr lang="en-US" dirty="0"/>
              <a:t> Gu\</a:t>
            </a:r>
            <a:r>
              <a:rPr lang="en-US" dirty="0" err="1"/>
              <a:t>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66C46-DA08-463A-9749-40470A89CE4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T\</a:t>
            </a:r>
            <a:r>
              <a:rPr lang="en-US" dirty="0" err="1"/>
              <a:t>k§ÓúU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SôUj§úX</a:t>
            </a:r>
            <a:r>
              <a:rPr lang="en-US" dirty="0"/>
              <a:t> </a:t>
            </a:r>
          </a:p>
          <a:p>
            <a:r>
              <a:rPr lang="en-US" dirty="0" err="1"/>
              <a:t>TWú</a:t>
            </a:r>
            <a:r>
              <a:rPr lang="en-US" dirty="0"/>
              <a:t>] G]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ù_VdùLô¥úV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F8027-27C4-4D37-9545-1C95124AD95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Øtßm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×®</a:t>
            </a:r>
            <a:r>
              <a:rPr lang="en-US" dirty="0" err="1"/>
              <a:t>júRú</a:t>
            </a:r>
            <a:r>
              <a:rPr lang="en-US" dirty="0"/>
              <a:t>] </a:t>
            </a:r>
          </a:p>
          <a:p>
            <a:r>
              <a:rPr lang="en-US" dirty="0" err="1"/>
              <a:t>Htß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SPjÕÅúW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3CEB9-44C5-437C-B008-C0C186F0F5C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GlT¥Ùm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YÚûL«úX</a:t>
            </a:r>
            <a:r>
              <a:rPr lang="en-US" dirty="0"/>
              <a:t> </a:t>
            </a:r>
          </a:p>
          <a:p>
            <a:r>
              <a:rPr lang="en-US" dirty="0" err="1"/>
              <a:t>HûZ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]f </a:t>
            </a:r>
            <a:r>
              <a:rPr lang="en-US" dirty="0" err="1"/>
              <a:t>úNoj§ÓúU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F72E-C4F4-437D-B810-2D28283CF2B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YpX</a:t>
            </a:r>
            <a:r>
              <a:rPr lang="en-US" dirty="0"/>
              <a:t> ËY </a:t>
            </a:r>
            <a:r>
              <a:rPr lang="en-US" dirty="0" err="1"/>
              <a:t>YôdÏRjReLs</a:t>
            </a:r>
            <a:r>
              <a:rPr lang="en-US" dirty="0"/>
              <a:t> </a:t>
            </a:r>
          </a:p>
          <a:p>
            <a:r>
              <a:rPr lang="en-US" dirty="0" err="1"/>
              <a:t>YûWkùR</a:t>
            </a:r>
            <a:r>
              <a:rPr lang="en-US" dirty="0"/>
              <a:t>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DkRRôúX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F2280-D48E-430F-B95D-DB6D23B6B22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BTj§úX</a:t>
            </a:r>
            <a:r>
              <a:rPr lang="en-US" dirty="0"/>
              <a:t> </a:t>
            </a:r>
            <a:r>
              <a:rPr lang="en-US" dirty="0" err="1"/>
              <a:t>AÚkÕûQúV</a:t>
            </a:r>
            <a:r>
              <a:rPr lang="en-US" dirty="0"/>
              <a:t> </a:t>
            </a:r>
          </a:p>
          <a:p>
            <a:r>
              <a:rPr lang="en-US" dirty="0" err="1"/>
              <a:t>TôûRdÏ</a:t>
            </a:r>
            <a:r>
              <a:rPr lang="en-US" dirty="0"/>
              <a:t> </a:t>
            </a:r>
            <a:r>
              <a:rPr lang="en-US" dirty="0" err="1"/>
              <a:t>SpX</a:t>
            </a:r>
            <a:r>
              <a:rPr lang="en-US" dirty="0"/>
              <a:t> ¾TªúR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0E2AE-F95B-47E3-928C-40FC40CD61A1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TVlTPôúR</a:t>
            </a:r>
            <a:r>
              <a:rPr lang="en-US" dirty="0"/>
              <a:t> </a:t>
            </a:r>
            <a:r>
              <a:rPr lang="en-US" dirty="0" err="1"/>
              <a:t>YXeLWjRôúX</a:t>
            </a:r>
            <a:r>
              <a:rPr lang="en-US" dirty="0"/>
              <a:t> </a:t>
            </a:r>
          </a:p>
          <a:p>
            <a:r>
              <a:rPr lang="en-US" dirty="0" err="1"/>
              <a:t>TôÕLôlúTu</a:t>
            </a:r>
            <a:r>
              <a:rPr lang="en-US" dirty="0"/>
              <a:t> Gu\</a:t>
            </a:r>
            <a:r>
              <a:rPr lang="en-US" dirty="0" err="1"/>
              <a:t>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D9FA3-DC9B-4293-9862-A53FEE3D2AAC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TôNm</a:t>
            </a:r>
            <a:r>
              <a:rPr lang="en-US" dirty="0"/>
              <a:t> Gu </a:t>
            </a:r>
            <a:r>
              <a:rPr lang="en-US" dirty="0" err="1"/>
              <a:t>úUp</a:t>
            </a:r>
            <a:r>
              <a:rPr lang="en-US" dirty="0"/>
              <a:t> ¿o </a:t>
            </a:r>
            <a:r>
              <a:rPr lang="en-US" dirty="0" err="1"/>
              <a:t>ûYjR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</a:t>
            </a:r>
          </a:p>
          <a:p>
            <a:r>
              <a:rPr lang="en-US" dirty="0" err="1"/>
              <a:t>T±dL</a:t>
            </a:r>
            <a:r>
              <a:rPr lang="en-US" dirty="0"/>
              <a:t> </a:t>
            </a:r>
            <a:r>
              <a:rPr lang="en-US" dirty="0" err="1"/>
              <a:t>CVXôùRYÚ</a:t>
            </a:r>
            <a:r>
              <a:rPr lang="en-US" dirty="0"/>
              <a:t> </a:t>
            </a:r>
            <a:r>
              <a:rPr lang="en-US" dirty="0" err="1"/>
              <a:t>ùUuû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19134-E9FC-4F4F-9565-8B9260C0DE62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Rôn</a:t>
            </a:r>
            <a:r>
              <a:rPr lang="en-US" dirty="0"/>
              <a:t> Ru </a:t>
            </a:r>
            <a:r>
              <a:rPr lang="en-US" dirty="0" err="1"/>
              <a:t>úNûV</a:t>
            </a:r>
            <a:r>
              <a:rPr lang="en-US" dirty="0"/>
              <a:t> U\</a:t>
            </a:r>
            <a:r>
              <a:rPr lang="en-US" dirty="0" err="1"/>
              <a:t>kÕ</a:t>
            </a:r>
            <a:r>
              <a:rPr lang="en-US" dirty="0"/>
              <a:t> ®</a:t>
            </a:r>
            <a:r>
              <a:rPr lang="en-US" dirty="0" err="1"/>
              <a:t>hPôÛm</a:t>
            </a:r>
            <a:r>
              <a:rPr lang="en-US" dirty="0"/>
              <a:t> </a:t>
            </a:r>
          </a:p>
          <a:p>
            <a:r>
              <a:rPr lang="en-US" dirty="0"/>
              <a:t>U\</a:t>
            </a:r>
            <a:r>
              <a:rPr lang="en-US" dirty="0" err="1"/>
              <a:t>úYu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Gu\</a:t>
            </a:r>
            <a:r>
              <a:rPr lang="en-US" dirty="0" err="1"/>
              <a:t>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46748-71F9-4B9E-8216-38EC0218F71F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YûWk¾Wuú\ô </a:t>
            </a:r>
            <a:r>
              <a:rPr lang="en-US" dirty="0" err="1"/>
              <a:t>Em</a:t>
            </a:r>
            <a:r>
              <a:rPr lang="en-US" dirty="0"/>
              <a:t> Es[</a:t>
            </a:r>
            <a:r>
              <a:rPr lang="en-US" dirty="0" err="1"/>
              <a:t>eûL«p</a:t>
            </a:r>
            <a:r>
              <a:rPr lang="en-US" dirty="0"/>
              <a:t> </a:t>
            </a:r>
          </a:p>
          <a:p>
            <a:r>
              <a:rPr lang="en-US" dirty="0" err="1"/>
              <a:t>YpXYô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×</a:t>
            </a:r>
            <a:r>
              <a:rPr lang="en-US" dirty="0" err="1"/>
              <a:t>L­PúU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8D769-CAB6-4853-84CD-1823F88B2EEF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dLtú</a:t>
            </a:r>
            <a:r>
              <a:rPr lang="en-US" dirty="0"/>
              <a:t>\</a:t>
            </a:r>
            <a:r>
              <a:rPr lang="en-US" dirty="0" err="1"/>
              <a:t>ôWôn</a:t>
            </a:r>
            <a:r>
              <a:rPr lang="en-US" dirty="0"/>
              <a:t> </a:t>
            </a:r>
            <a:r>
              <a:rPr lang="en-US" dirty="0" err="1"/>
              <a:t>ûL®úPú</a:t>
            </a:r>
            <a:r>
              <a:rPr lang="en-US" dirty="0"/>
              <a:t>] </a:t>
            </a:r>
          </a:p>
          <a:p>
            <a:r>
              <a:rPr lang="en-US" dirty="0"/>
              <a:t>LXe¡¼úW Gu\</a:t>
            </a:r>
            <a:r>
              <a:rPr lang="en-US" dirty="0" err="1"/>
              <a:t>RôúX</a:t>
            </a:r>
            <a:r>
              <a:rPr lang="en-US" dirty="0"/>
              <a:t> </a:t>
            </a:r>
            <a:r>
              <a:rPr lang="en-US" dirty="0" err="1"/>
              <a:t>vúRôj§Wm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546CB-E4A9-4CEE-9AE0-30B1AA603ED5}"/>
              </a:ext>
            </a:extLst>
          </p:cNvPr>
          <p:cNvSpPr txBox="1"/>
          <p:nvPr/>
        </p:nvSpPr>
        <p:spPr>
          <a:xfrm>
            <a:off x="0" y="53832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¿o </a:t>
            </a:r>
            <a:r>
              <a:rPr lang="en-US" dirty="0" err="1"/>
              <a:t>A±Vô</a:t>
            </a:r>
            <a:r>
              <a:rPr lang="en-US" dirty="0"/>
              <a:t> </a:t>
            </a:r>
            <a:r>
              <a:rPr lang="en-US" dirty="0" err="1"/>
              <a:t>VôÕm</a:t>
            </a:r>
            <a:r>
              <a:rPr lang="en-US" dirty="0"/>
              <a:t> </a:t>
            </a:r>
            <a:r>
              <a:rPr lang="en-US" dirty="0" err="1"/>
              <a:t>úS¬Pô</a:t>
            </a:r>
            <a:r>
              <a:rPr lang="en-US" dirty="0"/>
              <a:t> </a:t>
            </a:r>
          </a:p>
          <a:p>
            <a:r>
              <a:rPr lang="en-US" dirty="0"/>
              <a:t>Gu </a:t>
            </a:r>
            <a:r>
              <a:rPr lang="en-US" dirty="0" err="1"/>
              <a:t>RûXØ¥Ùm</a:t>
            </a:r>
            <a:r>
              <a:rPr lang="en-US" dirty="0"/>
              <a:t> </a:t>
            </a:r>
            <a:r>
              <a:rPr lang="en-US" dirty="0" err="1"/>
              <a:t>Gi¦ÉúW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214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2020-07-09T19:51:51Z</dcterms:modified>
</cp:coreProperties>
</file>