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404" r:id="rId7"/>
    <p:sldId id="395" r:id="rId8"/>
    <p:sldId id="405" r:id="rId9"/>
    <p:sldId id="396" r:id="rId10"/>
    <p:sldId id="4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C774F-C590-4453-B10C-B4049B7B182C}" v="11" dt="2020-06-12T20:23:19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7C774F-C590-4453-B10C-B4049B7B182C}"/>
    <pc:docChg chg="addSld delSld modSld">
      <pc:chgData name="Samson Christopher" userId="6a13b5f1e64a53ae" providerId="LiveId" clId="{737C774F-C590-4453-B10C-B4049B7B182C}" dt="2020-06-12T20:24:27.928" v="293" actId="1035"/>
      <pc:docMkLst>
        <pc:docMk/>
      </pc:docMkLst>
      <pc:sldChg chg="del">
        <pc:chgData name="Samson Christopher" userId="6a13b5f1e64a53ae" providerId="LiveId" clId="{737C774F-C590-4453-B10C-B4049B7B182C}" dt="2020-06-12T20:20:39.105" v="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737C774F-C590-4453-B10C-B4049B7B182C}" dt="2020-06-12T20:24:02.876" v="187" actId="1036"/>
        <pc:sldMkLst>
          <pc:docMk/>
          <pc:sldMk cId="1777894342" sldId="389"/>
        </pc:sldMkLst>
        <pc:spChg chg="add mod">
          <ac:chgData name="Samson Christopher" userId="6a13b5f1e64a53ae" providerId="LiveId" clId="{737C774F-C590-4453-B10C-B4049B7B182C}" dt="2020-06-12T20:24:02.876" v="187" actId="1036"/>
          <ac:spMkLst>
            <pc:docMk/>
            <pc:sldMk cId="1777894342" sldId="389"/>
            <ac:spMk id="2" creationId="{0F45149A-70A7-425B-9748-23C263FC304F}"/>
          </ac:spMkLst>
        </pc:spChg>
      </pc:sldChg>
      <pc:sldChg chg="addSp modSp mod">
        <pc:chgData name="Samson Christopher" userId="6a13b5f1e64a53ae" providerId="LiveId" clId="{737C774F-C590-4453-B10C-B4049B7B182C}" dt="2020-06-12T20:24:09.056" v="226" actId="1036"/>
        <pc:sldMkLst>
          <pc:docMk/>
          <pc:sldMk cId="850099564" sldId="390"/>
        </pc:sldMkLst>
        <pc:spChg chg="add mod">
          <ac:chgData name="Samson Christopher" userId="6a13b5f1e64a53ae" providerId="LiveId" clId="{737C774F-C590-4453-B10C-B4049B7B182C}" dt="2020-06-12T20:24:09.056" v="226" actId="1036"/>
          <ac:spMkLst>
            <pc:docMk/>
            <pc:sldMk cId="850099564" sldId="390"/>
            <ac:spMk id="2" creationId="{70363913-0CD2-4C93-AD98-9FAFC63FB3CA}"/>
          </ac:spMkLst>
        </pc:spChg>
      </pc:sldChg>
      <pc:sldChg chg="addSp modSp mod">
        <pc:chgData name="Samson Christopher" userId="6a13b5f1e64a53ae" providerId="LiveId" clId="{737C774F-C590-4453-B10C-B4049B7B182C}" dt="2020-06-12T20:24:17.589" v="243" actId="1035"/>
        <pc:sldMkLst>
          <pc:docMk/>
          <pc:sldMk cId="944968354" sldId="391"/>
        </pc:sldMkLst>
        <pc:spChg chg="add mod">
          <ac:chgData name="Samson Christopher" userId="6a13b5f1e64a53ae" providerId="LiveId" clId="{737C774F-C590-4453-B10C-B4049B7B182C}" dt="2020-06-12T20:24:17.589" v="243" actId="1035"/>
          <ac:spMkLst>
            <pc:docMk/>
            <pc:sldMk cId="944968354" sldId="391"/>
            <ac:spMk id="2" creationId="{404AC7D4-D2D6-4743-BBE0-C66B230A02BC}"/>
          </ac:spMkLst>
        </pc:spChg>
      </pc:sldChg>
      <pc:sldChg chg="addSp modSp mod">
        <pc:chgData name="Samson Christopher" userId="6a13b5f1e64a53ae" providerId="LiveId" clId="{737C774F-C590-4453-B10C-B4049B7B182C}" dt="2020-06-12T20:22:53.178" v="26" actId="1036"/>
        <pc:sldMkLst>
          <pc:docMk/>
          <pc:sldMk cId="1414681237" sldId="392"/>
        </pc:sldMkLst>
        <pc:spChg chg="add mod">
          <ac:chgData name="Samson Christopher" userId="6a13b5f1e64a53ae" providerId="LiveId" clId="{737C774F-C590-4453-B10C-B4049B7B182C}" dt="2020-06-12T20:22:53.178" v="26" actId="1036"/>
          <ac:spMkLst>
            <pc:docMk/>
            <pc:sldMk cId="1414681237" sldId="392"/>
            <ac:spMk id="2" creationId="{69DD6201-0658-415B-BA86-78F498AA9704}"/>
          </ac:spMkLst>
        </pc:spChg>
      </pc:sldChg>
      <pc:sldChg chg="addSp modSp mod">
        <pc:chgData name="Samson Christopher" userId="6a13b5f1e64a53ae" providerId="LiveId" clId="{737C774F-C590-4453-B10C-B4049B7B182C}" dt="2020-06-12T20:24:27.928" v="293" actId="1035"/>
        <pc:sldMkLst>
          <pc:docMk/>
          <pc:sldMk cId="4103851070" sldId="393"/>
        </pc:sldMkLst>
        <pc:spChg chg="add mod">
          <ac:chgData name="Samson Christopher" userId="6a13b5f1e64a53ae" providerId="LiveId" clId="{737C774F-C590-4453-B10C-B4049B7B182C}" dt="2020-06-12T20:24:27.928" v="293" actId="1035"/>
          <ac:spMkLst>
            <pc:docMk/>
            <pc:sldMk cId="4103851070" sldId="393"/>
            <ac:spMk id="2" creationId="{C900752F-30E6-42C7-8429-65C3866E01B5}"/>
          </ac:spMkLst>
        </pc:spChg>
      </pc:sldChg>
      <pc:sldChg chg="addSp modSp del mod">
        <pc:chgData name="Samson Christopher" userId="6a13b5f1e64a53ae" providerId="LiveId" clId="{737C774F-C590-4453-B10C-B4049B7B182C}" dt="2020-06-12T20:22:44.750" v="20" actId="47"/>
        <pc:sldMkLst>
          <pc:docMk/>
          <pc:sldMk cId="659567130" sldId="394"/>
        </pc:sldMkLst>
        <pc:spChg chg="add mod">
          <ac:chgData name="Samson Christopher" userId="6a13b5f1e64a53ae" providerId="LiveId" clId="{737C774F-C590-4453-B10C-B4049B7B182C}" dt="2020-06-12T20:22:22.678" v="19" actId="20577"/>
          <ac:spMkLst>
            <pc:docMk/>
            <pc:sldMk cId="659567130" sldId="394"/>
            <ac:spMk id="2" creationId="{58530734-22C6-4718-AB7E-8DCA3215D2DE}"/>
          </ac:spMkLst>
        </pc:spChg>
      </pc:sldChg>
      <pc:sldChg chg="addSp modSp mod">
        <pc:chgData name="Samson Christopher" userId="6a13b5f1e64a53ae" providerId="LiveId" clId="{737C774F-C590-4453-B10C-B4049B7B182C}" dt="2020-06-12T20:23:51.260" v="128" actId="1035"/>
        <pc:sldMkLst>
          <pc:docMk/>
          <pc:sldMk cId="859356432" sldId="395"/>
        </pc:sldMkLst>
        <pc:spChg chg="add mod">
          <ac:chgData name="Samson Christopher" userId="6a13b5f1e64a53ae" providerId="LiveId" clId="{737C774F-C590-4453-B10C-B4049B7B182C}" dt="2020-06-12T20:23:51.260" v="128" actId="1035"/>
          <ac:spMkLst>
            <pc:docMk/>
            <pc:sldMk cId="859356432" sldId="395"/>
            <ac:spMk id="2" creationId="{32D27A54-1B52-452A-811E-037885FF6AD1}"/>
          </ac:spMkLst>
        </pc:spChg>
      </pc:sldChg>
      <pc:sldChg chg="addSp modSp mod">
        <pc:chgData name="Samson Christopher" userId="6a13b5f1e64a53ae" providerId="LiveId" clId="{737C774F-C590-4453-B10C-B4049B7B182C}" dt="2020-06-12T20:23:38.943" v="84" actId="1035"/>
        <pc:sldMkLst>
          <pc:docMk/>
          <pc:sldMk cId="2025405914" sldId="396"/>
        </pc:sldMkLst>
        <pc:spChg chg="add mod">
          <ac:chgData name="Samson Christopher" userId="6a13b5f1e64a53ae" providerId="LiveId" clId="{737C774F-C590-4453-B10C-B4049B7B182C}" dt="2020-06-12T20:23:38.943" v="84" actId="1035"/>
          <ac:spMkLst>
            <pc:docMk/>
            <pc:sldMk cId="2025405914" sldId="396"/>
            <ac:spMk id="2" creationId="{8099E99B-FD99-4E4D-B0BC-8CC70D4CCD38}"/>
          </ac:spMkLst>
        </pc:spChg>
      </pc:sldChg>
      <pc:sldChg chg="del">
        <pc:chgData name="Samson Christopher" userId="6a13b5f1e64a53ae" providerId="LiveId" clId="{737C774F-C590-4453-B10C-B4049B7B182C}" dt="2020-06-12T20:23:21.713" v="32" actId="47"/>
        <pc:sldMkLst>
          <pc:docMk/>
          <pc:sldMk cId="2940326978" sldId="397"/>
        </pc:sldMkLst>
      </pc:sldChg>
      <pc:sldChg chg="del">
        <pc:chgData name="Samson Christopher" userId="6a13b5f1e64a53ae" providerId="LiveId" clId="{737C774F-C590-4453-B10C-B4049B7B182C}" dt="2020-06-12T20:23:21.946" v="33" actId="47"/>
        <pc:sldMkLst>
          <pc:docMk/>
          <pc:sldMk cId="2964080828" sldId="398"/>
        </pc:sldMkLst>
      </pc:sldChg>
      <pc:sldChg chg="del">
        <pc:chgData name="Samson Christopher" userId="6a13b5f1e64a53ae" providerId="LiveId" clId="{737C774F-C590-4453-B10C-B4049B7B182C}" dt="2020-06-12T20:23:22.141" v="34" actId="47"/>
        <pc:sldMkLst>
          <pc:docMk/>
          <pc:sldMk cId="1883622595" sldId="399"/>
        </pc:sldMkLst>
      </pc:sldChg>
      <pc:sldChg chg="del">
        <pc:chgData name="Samson Christopher" userId="6a13b5f1e64a53ae" providerId="LiveId" clId="{737C774F-C590-4453-B10C-B4049B7B182C}" dt="2020-06-12T20:23:22.345" v="35" actId="47"/>
        <pc:sldMkLst>
          <pc:docMk/>
          <pc:sldMk cId="642142391" sldId="400"/>
        </pc:sldMkLst>
      </pc:sldChg>
      <pc:sldChg chg="del">
        <pc:chgData name="Samson Christopher" userId="6a13b5f1e64a53ae" providerId="LiveId" clId="{737C774F-C590-4453-B10C-B4049B7B182C}" dt="2020-06-12T20:23:22.581" v="36" actId="47"/>
        <pc:sldMkLst>
          <pc:docMk/>
          <pc:sldMk cId="620554568" sldId="401"/>
        </pc:sldMkLst>
      </pc:sldChg>
      <pc:sldChg chg="del">
        <pc:chgData name="Samson Christopher" userId="6a13b5f1e64a53ae" providerId="LiveId" clId="{737C774F-C590-4453-B10C-B4049B7B182C}" dt="2020-06-12T20:23:22.825" v="37" actId="47"/>
        <pc:sldMkLst>
          <pc:docMk/>
          <pc:sldMk cId="459594907" sldId="402"/>
        </pc:sldMkLst>
      </pc:sldChg>
      <pc:sldChg chg="del">
        <pc:chgData name="Samson Christopher" userId="6a13b5f1e64a53ae" providerId="LiveId" clId="{737C774F-C590-4453-B10C-B4049B7B182C}" dt="2020-06-12T20:23:23.086" v="38" actId="47"/>
        <pc:sldMkLst>
          <pc:docMk/>
          <pc:sldMk cId="2376098714" sldId="403"/>
        </pc:sldMkLst>
      </pc:sldChg>
      <pc:sldChg chg="add">
        <pc:chgData name="Samson Christopher" userId="6a13b5f1e64a53ae" providerId="LiveId" clId="{737C774F-C590-4453-B10C-B4049B7B182C}" dt="2020-06-12T20:22:57.137" v="27"/>
        <pc:sldMkLst>
          <pc:docMk/>
          <pc:sldMk cId="1012232520" sldId="404"/>
        </pc:sldMkLst>
      </pc:sldChg>
      <pc:sldChg chg="add">
        <pc:chgData name="Samson Christopher" userId="6a13b5f1e64a53ae" providerId="LiveId" clId="{737C774F-C590-4453-B10C-B4049B7B182C}" dt="2020-06-12T20:23:07.469" v="29"/>
        <pc:sldMkLst>
          <pc:docMk/>
          <pc:sldMk cId="975782953" sldId="405"/>
        </pc:sldMkLst>
      </pc:sldChg>
      <pc:sldChg chg="add">
        <pc:chgData name="Samson Christopher" userId="6a13b5f1e64a53ae" providerId="LiveId" clId="{737C774F-C590-4453-B10C-B4049B7B182C}" dt="2020-06-12T20:23:19.007" v="31"/>
        <pc:sldMkLst>
          <pc:docMk/>
          <pc:sldMk cId="2684277054" sldId="40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45149A-70A7-425B-9748-23C263FC304F}"/>
              </a:ext>
            </a:extLst>
          </p:cNvPr>
          <p:cNvSpPr/>
          <p:nvPr/>
        </p:nvSpPr>
        <p:spPr>
          <a:xfrm>
            <a:off x="-2658157" y="5362386"/>
            <a:ext cx="175083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LojRôúY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YôrdûL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ùN¯lTôÏúU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DD6201-0658-415B-BA86-78F498AA9704}"/>
              </a:ext>
            </a:extLst>
          </p:cNvPr>
          <p:cNvSpPr/>
          <p:nvPr/>
        </p:nvSpPr>
        <p:spPr>
          <a:xfrm>
            <a:off x="-2017760" y="5364862"/>
            <a:ext cx="162275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Li½o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ÕdLm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427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63913-0CD2-4C93-AD98-9FAFC63FB3CA}"/>
              </a:ext>
            </a:extLst>
          </p:cNvPr>
          <p:cNvSpPr/>
          <p:nvPr/>
        </p:nvSpPr>
        <p:spPr>
          <a:xfrm>
            <a:off x="0" y="535525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YôojûR«úX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YôojûR«úX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UÕWm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NkúRô`m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AC7D4-D2D6-4743-BBE0-C66B230A02BC}"/>
              </a:ext>
            </a:extLst>
          </p:cNvPr>
          <p:cNvSpPr/>
          <p:nvPr/>
        </p:nvSpPr>
        <p:spPr>
          <a:xfrm>
            <a:off x="175949" y="5356598"/>
            <a:ext cx="11840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UôWô®u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Ri½ùWpXôm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UÕWUôL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Uô±lúTôÏm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DD6201-0658-415B-BA86-78F498AA9704}"/>
              </a:ext>
            </a:extLst>
          </p:cNvPr>
          <p:cNvSpPr/>
          <p:nvPr/>
        </p:nvSpPr>
        <p:spPr>
          <a:xfrm>
            <a:off x="-2017760" y="5364862"/>
            <a:ext cx="162275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Li½o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ÕdLm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00752F-30E6-42C7-8429-65C3866E01B5}"/>
              </a:ext>
            </a:extLst>
          </p:cNvPr>
          <p:cNvSpPr/>
          <p:nvPr/>
        </p:nvSpPr>
        <p:spPr>
          <a:xfrm>
            <a:off x="-34844" y="5365742"/>
            <a:ext cx="1226169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CÚ[ô]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YôrdûL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ùN¯lTôL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Uô±lúTôÏm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DD6201-0658-415B-BA86-78F498AA9704}"/>
              </a:ext>
            </a:extLst>
          </p:cNvPr>
          <p:cNvSpPr/>
          <p:nvPr/>
        </p:nvSpPr>
        <p:spPr>
          <a:xfrm>
            <a:off x="-2017760" y="5364862"/>
            <a:ext cx="162275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Li½o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ÕdLm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223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D27A54-1B52-452A-811E-037885FF6AD1}"/>
              </a:ext>
            </a:extLst>
          </p:cNvPr>
          <p:cNvSpPr/>
          <p:nvPr/>
        </p:nvSpPr>
        <p:spPr>
          <a:xfrm>
            <a:off x="-241629" y="5365742"/>
            <a:ext cx="126752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G¬úLô®u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RûPLs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DD6201-0658-415B-BA86-78F498AA9704}"/>
              </a:ext>
            </a:extLst>
          </p:cNvPr>
          <p:cNvSpPr/>
          <p:nvPr/>
        </p:nvSpPr>
        <p:spPr>
          <a:xfrm>
            <a:off x="-2017760" y="5364862"/>
            <a:ext cx="162275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Li½o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ÕdLm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78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99E99B-FD99-4E4D-B0BC-8CC70D4CCD38}"/>
              </a:ext>
            </a:extLst>
          </p:cNvPr>
          <p:cNvSpPr/>
          <p:nvPr/>
        </p:nvSpPr>
        <p:spPr>
          <a:xfrm>
            <a:off x="-872413" y="5374886"/>
            <a:ext cx="139368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Vô§Ls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YßûULs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ÑYôNjRôp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Uô±lúTôÏm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140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2020-06-12T20:24:33Z</dcterms:modified>
</cp:coreProperties>
</file>