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3" r:id="rId4"/>
    <p:sldId id="394" r:id="rId5"/>
    <p:sldId id="396" r:id="rId6"/>
    <p:sldId id="398" r:id="rId7"/>
    <p:sldId id="4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783F177-358E-40C0-B764-652F787E3339}"/>
    <pc:docChg chg="undo custSel delSld modSld">
      <pc:chgData name="Samson Christopher" userId="6a13b5f1e64a53ae" providerId="LiveId" clId="{B783F177-358E-40C0-B764-652F787E3339}" dt="2020-10-11T13:39:38.442" v="507" actId="1035"/>
      <pc:docMkLst>
        <pc:docMk/>
      </pc:docMkLst>
      <pc:sldChg chg="del">
        <pc:chgData name="Samson Christopher" userId="6a13b5f1e64a53ae" providerId="LiveId" clId="{B783F177-358E-40C0-B764-652F787E3339}" dt="2020-10-11T13:32:06.37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783F177-358E-40C0-B764-652F787E3339}" dt="2020-10-11T13:34:13.364" v="150" actId="1035"/>
        <pc:sldMkLst>
          <pc:docMk/>
          <pc:sldMk cId="1777894342" sldId="389"/>
        </pc:sldMkLst>
        <pc:spChg chg="add mod">
          <ac:chgData name="Samson Christopher" userId="6a13b5f1e64a53ae" providerId="LiveId" clId="{B783F177-358E-40C0-B764-652F787E3339}" dt="2020-10-11T13:34:13.364" v="150" actId="1035"/>
          <ac:spMkLst>
            <pc:docMk/>
            <pc:sldMk cId="1777894342" sldId="389"/>
            <ac:spMk id="4" creationId="{E5CEA402-22CB-43A5-AAE6-C27F2F6006BA}"/>
          </ac:spMkLst>
        </pc:spChg>
      </pc:sldChg>
      <pc:sldChg chg="addSp delSp modSp del mod">
        <pc:chgData name="Samson Christopher" userId="6a13b5f1e64a53ae" providerId="LiveId" clId="{B783F177-358E-40C0-B764-652F787E3339}" dt="2020-10-11T13:33:29.122" v="35" actId="47"/>
        <pc:sldMkLst>
          <pc:docMk/>
          <pc:sldMk cId="850099564" sldId="390"/>
        </pc:sldMkLst>
        <pc:spChg chg="add del mod">
          <ac:chgData name="Samson Christopher" userId="6a13b5f1e64a53ae" providerId="LiveId" clId="{B783F177-358E-40C0-B764-652F787E3339}" dt="2020-10-11T13:32:24.564" v="23"/>
          <ac:spMkLst>
            <pc:docMk/>
            <pc:sldMk cId="850099564" sldId="390"/>
            <ac:spMk id="4" creationId="{956AD25F-82DD-4AC5-8C77-34B680ADE9D0}"/>
          </ac:spMkLst>
        </pc:spChg>
      </pc:sldChg>
      <pc:sldChg chg="addSp modSp mod">
        <pc:chgData name="Samson Christopher" userId="6a13b5f1e64a53ae" providerId="LiveId" clId="{B783F177-358E-40C0-B764-652F787E3339}" dt="2020-10-11T13:34:06.184" v="96" actId="1036"/>
        <pc:sldMkLst>
          <pc:docMk/>
          <pc:sldMk cId="944968354" sldId="391"/>
        </pc:sldMkLst>
        <pc:spChg chg="add mod">
          <ac:chgData name="Samson Christopher" userId="6a13b5f1e64a53ae" providerId="LiveId" clId="{B783F177-358E-40C0-B764-652F787E3339}" dt="2020-10-11T13:34:06.184" v="96" actId="1036"/>
          <ac:spMkLst>
            <pc:docMk/>
            <pc:sldMk cId="944968354" sldId="391"/>
            <ac:spMk id="4" creationId="{974AF207-2565-454C-9FD3-E8B46FC1F965}"/>
          </ac:spMkLst>
        </pc:spChg>
      </pc:sldChg>
      <pc:sldChg chg="addSp delSp modSp del mod">
        <pc:chgData name="Samson Christopher" userId="6a13b5f1e64a53ae" providerId="LiveId" clId="{B783F177-358E-40C0-B764-652F787E3339}" dt="2020-10-11T13:35:20.297" v="151" actId="47"/>
        <pc:sldMkLst>
          <pc:docMk/>
          <pc:sldMk cId="1414681237" sldId="392"/>
        </pc:sldMkLst>
        <pc:spChg chg="add del mod">
          <ac:chgData name="Samson Christopher" userId="6a13b5f1e64a53ae" providerId="LiveId" clId="{B783F177-358E-40C0-B764-652F787E3339}" dt="2020-10-11T13:33:50.871" v="47" actId="47"/>
          <ac:spMkLst>
            <pc:docMk/>
            <pc:sldMk cId="1414681237" sldId="392"/>
            <ac:spMk id="4" creationId="{247ED6A7-37D8-466D-8046-7638CC688A47}"/>
          </ac:spMkLst>
        </pc:spChg>
      </pc:sldChg>
      <pc:sldChg chg="addSp modSp mod">
        <pc:chgData name="Samson Christopher" userId="6a13b5f1e64a53ae" providerId="LiveId" clId="{B783F177-358E-40C0-B764-652F787E3339}" dt="2020-10-11T13:35:47.925" v="213" actId="1035"/>
        <pc:sldMkLst>
          <pc:docMk/>
          <pc:sldMk cId="4103851070" sldId="393"/>
        </pc:sldMkLst>
        <pc:spChg chg="add mod">
          <ac:chgData name="Samson Christopher" userId="6a13b5f1e64a53ae" providerId="LiveId" clId="{B783F177-358E-40C0-B764-652F787E3339}" dt="2020-10-11T13:35:47.925" v="213" actId="1035"/>
          <ac:spMkLst>
            <pc:docMk/>
            <pc:sldMk cId="4103851070" sldId="393"/>
            <ac:spMk id="4" creationId="{DE43FC0A-DE52-4027-B191-A265831F57E4}"/>
          </ac:spMkLst>
        </pc:spChg>
      </pc:sldChg>
      <pc:sldChg chg="addSp modSp mod">
        <pc:chgData name="Samson Christopher" userId="6a13b5f1e64a53ae" providerId="LiveId" clId="{B783F177-358E-40C0-B764-652F787E3339}" dt="2020-10-11T13:36:19.435" v="277" actId="1036"/>
        <pc:sldMkLst>
          <pc:docMk/>
          <pc:sldMk cId="659567130" sldId="394"/>
        </pc:sldMkLst>
        <pc:spChg chg="add mod">
          <ac:chgData name="Samson Christopher" userId="6a13b5f1e64a53ae" providerId="LiveId" clId="{B783F177-358E-40C0-B764-652F787E3339}" dt="2020-10-11T13:36:19.435" v="277" actId="1036"/>
          <ac:spMkLst>
            <pc:docMk/>
            <pc:sldMk cId="659567130" sldId="394"/>
            <ac:spMk id="4" creationId="{0C4AE1CC-E4BA-4801-BCB9-A4E0DB22205C}"/>
          </ac:spMkLst>
        </pc:spChg>
      </pc:sldChg>
      <pc:sldChg chg="addSp delSp modSp del mod">
        <pc:chgData name="Samson Christopher" userId="6a13b5f1e64a53ae" providerId="LiveId" clId="{B783F177-358E-40C0-B764-652F787E3339}" dt="2020-10-11T13:36:22.852" v="278" actId="47"/>
        <pc:sldMkLst>
          <pc:docMk/>
          <pc:sldMk cId="859356432" sldId="395"/>
        </pc:sldMkLst>
        <pc:spChg chg="add del mod">
          <ac:chgData name="Samson Christopher" userId="6a13b5f1e64a53ae" providerId="LiveId" clId="{B783F177-358E-40C0-B764-652F787E3339}" dt="2020-10-11T13:36:06.290" v="220"/>
          <ac:spMkLst>
            <pc:docMk/>
            <pc:sldMk cId="859356432" sldId="395"/>
            <ac:spMk id="4" creationId="{E80BD2E1-93D8-4262-AE7A-DC183B6F395A}"/>
          </ac:spMkLst>
        </pc:spChg>
      </pc:sldChg>
      <pc:sldChg chg="addSp modSp mod">
        <pc:chgData name="Samson Christopher" userId="6a13b5f1e64a53ae" providerId="LiveId" clId="{B783F177-358E-40C0-B764-652F787E3339}" dt="2020-10-11T13:37:10.625" v="354" actId="1035"/>
        <pc:sldMkLst>
          <pc:docMk/>
          <pc:sldMk cId="2025405914" sldId="396"/>
        </pc:sldMkLst>
        <pc:spChg chg="add mod">
          <ac:chgData name="Samson Christopher" userId="6a13b5f1e64a53ae" providerId="LiveId" clId="{B783F177-358E-40C0-B764-652F787E3339}" dt="2020-10-11T13:37:10.625" v="354" actId="1035"/>
          <ac:spMkLst>
            <pc:docMk/>
            <pc:sldMk cId="2025405914" sldId="396"/>
            <ac:spMk id="4" creationId="{88175F6F-18F3-4245-90A1-67CEA2BAF47C}"/>
          </ac:spMkLst>
        </pc:spChg>
      </pc:sldChg>
      <pc:sldChg chg="addSp delSp modSp del mod">
        <pc:chgData name="Samson Christopher" userId="6a13b5f1e64a53ae" providerId="LiveId" clId="{B783F177-358E-40C0-B764-652F787E3339}" dt="2020-10-11T13:37:14.951" v="355" actId="47"/>
        <pc:sldMkLst>
          <pc:docMk/>
          <pc:sldMk cId="2940326978" sldId="397"/>
        </pc:sldMkLst>
        <pc:spChg chg="add del mod">
          <ac:chgData name="Samson Christopher" userId="6a13b5f1e64a53ae" providerId="LiveId" clId="{B783F177-358E-40C0-B764-652F787E3339}" dt="2020-10-11T13:36:35.915" v="283"/>
          <ac:spMkLst>
            <pc:docMk/>
            <pc:sldMk cId="2940326978" sldId="397"/>
            <ac:spMk id="4" creationId="{DEA76986-5D0F-4BF1-9562-B8DC10E3E61A}"/>
          </ac:spMkLst>
        </pc:spChg>
      </pc:sldChg>
      <pc:sldChg chg="addSp modSp mod">
        <pc:chgData name="Samson Christopher" userId="6a13b5f1e64a53ae" providerId="LiveId" clId="{B783F177-358E-40C0-B764-652F787E3339}" dt="2020-10-11T13:38:07.946" v="425" actId="1035"/>
        <pc:sldMkLst>
          <pc:docMk/>
          <pc:sldMk cId="2964080828" sldId="398"/>
        </pc:sldMkLst>
        <pc:spChg chg="add mod">
          <ac:chgData name="Samson Christopher" userId="6a13b5f1e64a53ae" providerId="LiveId" clId="{B783F177-358E-40C0-B764-652F787E3339}" dt="2020-10-11T13:38:07.946" v="425" actId="1035"/>
          <ac:spMkLst>
            <pc:docMk/>
            <pc:sldMk cId="2964080828" sldId="398"/>
            <ac:spMk id="4" creationId="{7C004598-5BE7-4104-A2FC-2F16D38EFC82}"/>
          </ac:spMkLst>
        </pc:spChg>
      </pc:sldChg>
      <pc:sldChg chg="addSp delSp modSp del mod">
        <pc:chgData name="Samson Christopher" userId="6a13b5f1e64a53ae" providerId="LiveId" clId="{B783F177-358E-40C0-B764-652F787E3339}" dt="2020-10-11T13:38:11.350" v="426" actId="47"/>
        <pc:sldMkLst>
          <pc:docMk/>
          <pc:sldMk cId="1883622595" sldId="399"/>
        </pc:sldMkLst>
        <pc:spChg chg="add del mod">
          <ac:chgData name="Samson Christopher" userId="6a13b5f1e64a53ae" providerId="LiveId" clId="{B783F177-358E-40C0-B764-652F787E3339}" dt="2020-10-11T13:37:44.393" v="362"/>
          <ac:spMkLst>
            <pc:docMk/>
            <pc:sldMk cId="1883622595" sldId="399"/>
            <ac:spMk id="4" creationId="{86259737-1964-4184-9532-DC70008FA599}"/>
          </ac:spMkLst>
        </pc:spChg>
      </pc:sldChg>
      <pc:sldChg chg="addSp modSp mod">
        <pc:chgData name="Samson Christopher" userId="6a13b5f1e64a53ae" providerId="LiveId" clId="{B783F177-358E-40C0-B764-652F787E3339}" dt="2020-10-11T13:39:38.442" v="507" actId="1035"/>
        <pc:sldMkLst>
          <pc:docMk/>
          <pc:sldMk cId="642142391" sldId="400"/>
        </pc:sldMkLst>
        <pc:spChg chg="add mod">
          <ac:chgData name="Samson Christopher" userId="6a13b5f1e64a53ae" providerId="LiveId" clId="{B783F177-358E-40C0-B764-652F787E3339}" dt="2020-10-11T13:39:38.442" v="507" actId="1035"/>
          <ac:spMkLst>
            <pc:docMk/>
            <pc:sldMk cId="642142391" sldId="400"/>
            <ac:spMk id="4" creationId="{3C05ABB3-1C71-4AE4-9378-72C45CFB6ADA}"/>
          </ac:spMkLst>
        </pc:spChg>
      </pc:sldChg>
      <pc:sldChg chg="addSp delSp modSp del mod">
        <pc:chgData name="Samson Christopher" userId="6a13b5f1e64a53ae" providerId="LiveId" clId="{B783F177-358E-40C0-B764-652F787E3339}" dt="2020-10-11T13:38:38.903" v="437" actId="47"/>
        <pc:sldMkLst>
          <pc:docMk/>
          <pc:sldMk cId="620554568" sldId="401"/>
        </pc:sldMkLst>
        <pc:spChg chg="add del mod">
          <ac:chgData name="Samson Christopher" userId="6a13b5f1e64a53ae" providerId="LiveId" clId="{B783F177-358E-40C0-B764-652F787E3339}" dt="2020-10-11T13:38:26.590" v="432"/>
          <ac:spMkLst>
            <pc:docMk/>
            <pc:sldMk cId="620554568" sldId="401"/>
            <ac:spMk id="4" creationId="{43FEC6FE-D0C3-425D-B4AF-697CF0FE7149}"/>
          </ac:spMkLst>
        </pc:spChg>
      </pc:sldChg>
      <pc:sldChg chg="del">
        <pc:chgData name="Samson Christopher" userId="6a13b5f1e64a53ae" providerId="LiveId" clId="{B783F177-358E-40C0-B764-652F787E3339}" dt="2020-10-11T13:31:54.54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783F177-358E-40C0-B764-652F787E3339}" dt="2020-10-11T13:31:55.12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EA402-22CB-43A5-AAE6-C27F2F6006BA}"/>
              </a:ext>
            </a:extLst>
          </p:cNvPr>
          <p:cNvSpPr txBox="1"/>
          <p:nvPr/>
        </p:nvSpPr>
        <p:spPr>
          <a:xfrm>
            <a:off x="0" y="546951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ùRôpûX</a:t>
            </a:r>
            <a:r>
              <a:rPr lang="en-US" sz="4000" dirty="0"/>
              <a:t> </a:t>
            </a:r>
            <a:r>
              <a:rPr lang="en-US" sz="4000" dirty="0" err="1"/>
              <a:t>LxPeLs</a:t>
            </a:r>
            <a:r>
              <a:rPr lang="en-US" sz="4000" dirty="0"/>
              <a:t> </a:t>
            </a:r>
            <a:r>
              <a:rPr lang="en-US" sz="4000" dirty="0" err="1"/>
              <a:t>ãrk§Óm</a:t>
            </a:r>
            <a:r>
              <a:rPr lang="en-US" sz="4000" dirty="0"/>
              <a:t> </a:t>
            </a:r>
            <a:r>
              <a:rPr lang="en-US" sz="4000" dirty="0" err="1"/>
              <a:t>ÕuTm</a:t>
            </a:r>
            <a:r>
              <a:rPr lang="en-US" sz="4000" dirty="0"/>
              <a:t> </a:t>
            </a:r>
            <a:r>
              <a:rPr lang="en-US" sz="4000" dirty="0" err="1"/>
              <a:t>ÕdLm</a:t>
            </a:r>
            <a:r>
              <a:rPr lang="en-US" sz="4000" dirty="0"/>
              <a:t> </a:t>
            </a:r>
            <a:r>
              <a:rPr lang="en-US" sz="4000" dirty="0" err="1"/>
              <a:t>YÚm</a:t>
            </a:r>
            <a:endParaRPr lang="en-US" sz="4000" dirty="0"/>
          </a:p>
          <a:p>
            <a:r>
              <a:rPr lang="en-US" sz="4000" dirty="0" err="1"/>
              <a:t>CuTj§p</a:t>
            </a:r>
            <a:r>
              <a:rPr lang="en-US" sz="4000" dirty="0"/>
              <a:t> </a:t>
            </a:r>
            <a:r>
              <a:rPr lang="en-US" sz="4000" dirty="0" err="1"/>
              <a:t>ÕuTm</a:t>
            </a:r>
            <a:r>
              <a:rPr lang="en-US" sz="4000" dirty="0"/>
              <a:t> </a:t>
            </a:r>
            <a:r>
              <a:rPr lang="en-US" sz="4000" dirty="0" err="1"/>
              <a:t>úSok§Óm</a:t>
            </a:r>
            <a:r>
              <a:rPr lang="en-US" sz="4000" dirty="0"/>
              <a:t> CÚ[</a:t>
            </a:r>
            <a:r>
              <a:rPr lang="en-US" sz="4000" dirty="0" err="1"/>
              <a:t>ôn</a:t>
            </a:r>
            <a:r>
              <a:rPr lang="en-US" sz="4000" dirty="0"/>
              <a:t> </a:t>
            </a:r>
            <a:r>
              <a:rPr lang="en-US" sz="4000" dirty="0" err="1"/>
              <a:t>úRôußm</a:t>
            </a:r>
            <a:r>
              <a:rPr lang="en-US" sz="4000" dirty="0"/>
              <a:t> </a:t>
            </a:r>
            <a:r>
              <a:rPr lang="en-US" sz="4000" dirty="0" err="1"/>
              <a:t>GeÏm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F207-2565-454C-9FD3-E8B46FC1F965}"/>
              </a:ext>
            </a:extLst>
          </p:cNvPr>
          <p:cNvSpPr txBox="1"/>
          <p:nvPr/>
        </p:nvSpPr>
        <p:spPr>
          <a:xfrm>
            <a:off x="0" y="545273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úNôRû</a:t>
            </a:r>
            <a:r>
              <a:rPr lang="en-US" dirty="0"/>
              <a:t>]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[«p </a:t>
            </a:r>
            <a:r>
              <a:rPr lang="en-US" dirty="0" err="1"/>
              <a:t>ùNôtúLhÏm</a:t>
            </a:r>
            <a:r>
              <a:rPr lang="en-US" dirty="0"/>
              <a:t> </a:t>
            </a:r>
            <a:r>
              <a:rPr lang="en-US" dirty="0" err="1"/>
              <a:t>ùN</a:t>
            </a:r>
            <a:r>
              <a:rPr lang="en-US" dirty="0"/>
              <a:t>®«</a:t>
            </a:r>
            <a:r>
              <a:rPr lang="en-US" dirty="0" err="1"/>
              <a:t>úX</a:t>
            </a:r>
            <a:endParaRPr lang="en-US" dirty="0"/>
          </a:p>
          <a:p>
            <a:r>
              <a:rPr lang="en-US" dirty="0" err="1"/>
              <a:t>TWj§­ÚkÕ</a:t>
            </a:r>
            <a:r>
              <a:rPr lang="en-US" dirty="0"/>
              <a:t> </a:t>
            </a:r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TWu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]d </a:t>
            </a:r>
            <a:r>
              <a:rPr lang="en-US" dirty="0" err="1"/>
              <a:t>LôdL</a:t>
            </a:r>
            <a:r>
              <a:rPr lang="en-US" dirty="0"/>
              <a:t> </a:t>
            </a:r>
            <a:r>
              <a:rPr lang="en-US" dirty="0" err="1"/>
              <a:t>YpúXôo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FC0A-DE52-4027-B191-A265831F57E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LôdÏm</a:t>
            </a:r>
            <a:r>
              <a:rPr lang="en-US" sz="4400" dirty="0"/>
              <a:t> </a:t>
            </a:r>
            <a:r>
              <a:rPr lang="en-US" sz="4400" dirty="0" err="1"/>
              <a:t>YpX</a:t>
            </a:r>
            <a:r>
              <a:rPr lang="en-US" sz="4400" dirty="0"/>
              <a:t> </a:t>
            </a:r>
            <a:r>
              <a:rPr lang="en-US" sz="4400" dirty="0" err="1"/>
              <a:t>ÁhTo</a:t>
            </a:r>
            <a:r>
              <a:rPr lang="en-US" sz="4400" dirty="0"/>
              <a:t> </a:t>
            </a:r>
            <a:r>
              <a:rPr lang="en-US" sz="4400" dirty="0" err="1"/>
              <a:t>EiùP</a:t>
            </a:r>
            <a:r>
              <a:rPr lang="en-US" sz="4400" dirty="0"/>
              <a:t>]</a:t>
            </a:r>
            <a:r>
              <a:rPr lang="en-US" sz="4400" dirty="0" err="1"/>
              <a:t>dÏ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Lôj§ÓYôo</a:t>
            </a:r>
            <a:r>
              <a:rPr lang="en-US" sz="4400" dirty="0"/>
              <a:t> </a:t>
            </a:r>
            <a:r>
              <a:rPr lang="en-US" sz="4400" dirty="0" err="1"/>
              <a:t>GußúU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AE1CC-E4BA-4801-BCB9-A4E0DB22205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IVm</a:t>
            </a:r>
            <a:r>
              <a:rPr lang="en-US" dirty="0"/>
              <a:t> ª</a:t>
            </a:r>
            <a:r>
              <a:rPr lang="en-US" dirty="0" err="1"/>
              <a:t>ÏkRúRôo</a:t>
            </a:r>
            <a:r>
              <a:rPr lang="en-US" dirty="0"/>
              <a:t> </a:t>
            </a:r>
            <a:r>
              <a:rPr lang="en-US" dirty="0" err="1"/>
              <a:t>LôXj§p</a:t>
            </a:r>
            <a:r>
              <a:rPr lang="en-US" dirty="0"/>
              <a:t> B® </a:t>
            </a:r>
            <a:r>
              <a:rPr lang="en-US" dirty="0" err="1"/>
              <a:t>Ïû</a:t>
            </a:r>
            <a:r>
              <a:rPr lang="en-US" dirty="0"/>
              <a:t>\</a:t>
            </a:r>
            <a:r>
              <a:rPr lang="en-US" dirty="0" err="1"/>
              <a:t>kRRôp</a:t>
            </a:r>
            <a:endParaRPr lang="en-US" dirty="0"/>
          </a:p>
          <a:p>
            <a:r>
              <a:rPr lang="en-US" dirty="0" err="1"/>
              <a:t>ÁhTo</a:t>
            </a:r>
            <a:r>
              <a:rPr lang="en-US" dirty="0"/>
              <a:t> E§W </a:t>
            </a:r>
            <a:r>
              <a:rPr lang="en-US" dirty="0" err="1"/>
              <a:t>ùTXjRôp</a:t>
            </a:r>
            <a:r>
              <a:rPr lang="en-US" dirty="0"/>
              <a:t> </a:t>
            </a:r>
            <a:r>
              <a:rPr lang="en-US" dirty="0" err="1"/>
              <a:t>NjÕÚûY</a:t>
            </a:r>
            <a:r>
              <a:rPr lang="en-US" dirty="0"/>
              <a:t> </a:t>
            </a:r>
            <a:r>
              <a:rPr lang="en-US" dirty="0" err="1"/>
              <a:t>ùYuú</a:t>
            </a:r>
            <a:r>
              <a:rPr lang="en-U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75F6F-18F3-4245-90A1-67CEA2BAF47C}"/>
              </a:ext>
            </a:extLst>
          </p:cNvPr>
          <p:cNvSpPr txBox="1"/>
          <p:nvPr/>
        </p:nvSpPr>
        <p:spPr>
          <a:xfrm>
            <a:off x="0" y="5486294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800" dirty="0"/>
              <a:t>Gu </a:t>
            </a:r>
            <a:r>
              <a:rPr lang="en-US" sz="3800" dirty="0" err="1"/>
              <a:t>TVm</a:t>
            </a:r>
            <a:r>
              <a:rPr lang="en-US" sz="3800" dirty="0"/>
              <a:t> </a:t>
            </a:r>
            <a:r>
              <a:rPr lang="en-US" sz="3800" dirty="0" err="1"/>
              <a:t>VôÜm</a:t>
            </a:r>
            <a:r>
              <a:rPr lang="en-US" sz="3800" dirty="0"/>
              <a:t> ¿</a:t>
            </a:r>
            <a:r>
              <a:rPr lang="en-US" sz="3800" dirty="0" err="1"/>
              <a:t>e¡tú</a:t>
            </a:r>
            <a:r>
              <a:rPr lang="en-US" sz="3800" dirty="0"/>
              <a:t>\ </a:t>
            </a:r>
            <a:r>
              <a:rPr lang="en-US" sz="3800" dirty="0" err="1"/>
              <a:t>CúVÑ</a:t>
            </a:r>
            <a:r>
              <a:rPr lang="en-US" sz="3800" dirty="0"/>
              <a:t> </a:t>
            </a:r>
            <a:r>
              <a:rPr lang="en-US" sz="3800" dirty="0" err="1"/>
              <a:t>ûL</a:t>
            </a:r>
            <a:r>
              <a:rPr lang="en-US" sz="3800" dirty="0"/>
              <a:t> </a:t>
            </a:r>
            <a:r>
              <a:rPr lang="en-US" sz="3800" dirty="0" err="1"/>
              <a:t>çd</a:t>
            </a:r>
            <a:r>
              <a:rPr lang="en-US" sz="3800" dirty="0"/>
              <a:t>¡]</a:t>
            </a:r>
            <a:r>
              <a:rPr lang="en-US" sz="3800" dirty="0" err="1"/>
              <a:t>ôo</a:t>
            </a:r>
            <a:endParaRPr lang="en-US" sz="3800" dirty="0"/>
          </a:p>
          <a:p>
            <a:r>
              <a:rPr lang="en-US" sz="3800" dirty="0" err="1"/>
              <a:t>Øtßm</a:t>
            </a:r>
            <a:r>
              <a:rPr lang="en-US" sz="3800" dirty="0"/>
              <a:t> </a:t>
            </a:r>
            <a:r>
              <a:rPr lang="en-US" sz="3800" dirty="0" err="1"/>
              <a:t>Guàs</a:t>
            </a:r>
            <a:r>
              <a:rPr lang="en-US" sz="3800" dirty="0"/>
              <a:t>[m </a:t>
            </a:r>
            <a:r>
              <a:rPr lang="en-US" sz="3800" dirty="0" err="1"/>
              <a:t>Uô±tß</a:t>
            </a:r>
            <a:r>
              <a:rPr lang="en-US" sz="3800" dirty="0"/>
              <a:t> </a:t>
            </a:r>
            <a:r>
              <a:rPr lang="en-US" sz="3800" dirty="0" err="1"/>
              <a:t>CúVùNuû</a:t>
            </a:r>
            <a:r>
              <a:rPr lang="en-US" sz="3800" dirty="0"/>
              <a:t>]d </a:t>
            </a:r>
            <a:r>
              <a:rPr lang="en-US" sz="3800" dirty="0" err="1"/>
              <a:t>LôdL</a:t>
            </a:r>
            <a:r>
              <a:rPr lang="en-US" sz="3800" dirty="0"/>
              <a:t> </a:t>
            </a:r>
            <a:r>
              <a:rPr lang="en-US" sz="3800" dirty="0" err="1"/>
              <a:t>YpúXôo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04598-5BE7-4104-A2FC-2F16D38EFC8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Gu] </a:t>
            </a:r>
            <a:r>
              <a:rPr lang="en-US" sz="4400" dirty="0" err="1"/>
              <a:t>YkRôÛm</a:t>
            </a:r>
            <a:r>
              <a:rPr lang="en-US" sz="4400" dirty="0"/>
              <a:t> </a:t>
            </a:r>
            <a:r>
              <a:rPr lang="en-US" sz="4400" dirty="0" err="1"/>
              <a:t>Sm×úYu</a:t>
            </a:r>
            <a:r>
              <a:rPr lang="en-US" sz="4400" dirty="0"/>
              <a:t> Gu </a:t>
            </a:r>
            <a:r>
              <a:rPr lang="en-US" sz="4400" dirty="0" err="1"/>
              <a:t>úSN</a:t>
            </a:r>
            <a:r>
              <a:rPr lang="en-US" sz="4400" dirty="0"/>
              <a:t> </a:t>
            </a:r>
            <a:r>
              <a:rPr lang="en-US" sz="4400" dirty="0" err="1"/>
              <a:t>ÁhTûW</a:t>
            </a:r>
            <a:endParaRPr lang="en-US" sz="4400" dirty="0"/>
          </a:p>
          <a:p>
            <a:r>
              <a:rPr lang="en-US" sz="4400" dirty="0" err="1"/>
              <a:t>Vôo</a:t>
            </a:r>
            <a:r>
              <a:rPr lang="en-US" sz="4400" dirty="0"/>
              <a:t> </a:t>
            </a:r>
            <a:r>
              <a:rPr lang="en-US" sz="4400" dirty="0" err="1"/>
              <a:t>ûL®hPôÛm</a:t>
            </a:r>
            <a:r>
              <a:rPr lang="en-US" sz="4400" dirty="0"/>
              <a:t> ©u </a:t>
            </a:r>
            <a:r>
              <a:rPr lang="en-US" sz="4400" dirty="0" err="1"/>
              <a:t>ùNpúYu</a:t>
            </a:r>
            <a:r>
              <a:rPr lang="en-US" sz="4400" dirty="0"/>
              <a:t> G]Õ </a:t>
            </a:r>
            <a:r>
              <a:rPr lang="en-US" sz="4400" dirty="0" err="1"/>
              <a:t>CúVÑûY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5ABB3-1C71-4AE4-9378-72C45CFB6ADA}"/>
              </a:ext>
            </a:extLst>
          </p:cNvPr>
          <p:cNvSpPr txBox="1"/>
          <p:nvPr/>
        </p:nvSpPr>
        <p:spPr>
          <a:xfrm>
            <a:off x="0" y="5494683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800" dirty="0"/>
              <a:t>ALX BZ </a:t>
            </a:r>
            <a:r>
              <a:rPr lang="en-US" sz="3800" dirty="0" err="1"/>
              <a:t>EVWUôn</a:t>
            </a:r>
            <a:r>
              <a:rPr lang="en-US" sz="3800" dirty="0"/>
              <a:t> </a:t>
            </a:r>
            <a:r>
              <a:rPr lang="en-US" sz="3800" dirty="0" err="1"/>
              <a:t>GqY</a:t>
            </a:r>
            <a:r>
              <a:rPr lang="en-US" sz="3800" dirty="0"/>
              <a:t>[ Yu× </a:t>
            </a:r>
            <a:r>
              <a:rPr lang="en-US" sz="3800" dirty="0" err="1"/>
              <a:t>áokRôo</a:t>
            </a:r>
            <a:endParaRPr lang="en-US" sz="3800" dirty="0"/>
          </a:p>
          <a:p>
            <a:r>
              <a:rPr lang="en-US" sz="3800" dirty="0"/>
              <a:t>Gu] </a:t>
            </a:r>
            <a:r>
              <a:rPr lang="en-US" sz="3800" dirty="0" err="1"/>
              <a:t>ÕuTeLs</a:t>
            </a:r>
            <a:r>
              <a:rPr lang="en-US" sz="3800" dirty="0"/>
              <a:t> </a:t>
            </a:r>
            <a:r>
              <a:rPr lang="en-US" sz="3800" dirty="0" err="1"/>
              <a:t>YkRôÛm</a:t>
            </a:r>
            <a:r>
              <a:rPr lang="en-US" sz="3800" dirty="0"/>
              <a:t> </a:t>
            </a:r>
            <a:r>
              <a:rPr lang="en-US" sz="3800" dirty="0" err="1"/>
              <a:t>AYo</a:t>
            </a:r>
            <a:r>
              <a:rPr lang="en-US" sz="3800" dirty="0"/>
              <a:t> </a:t>
            </a:r>
            <a:r>
              <a:rPr lang="en-US" sz="3800" dirty="0" err="1"/>
              <a:t>Guû</a:t>
            </a:r>
            <a:r>
              <a:rPr lang="en-US" sz="3800" dirty="0"/>
              <a:t>]d </a:t>
            </a:r>
            <a:r>
              <a:rPr lang="en-US" sz="3800" dirty="0" err="1"/>
              <a:t>ûL®PUôhPôo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2020-10-11T13:39:41Z</dcterms:modified>
</cp:coreProperties>
</file>