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1F581833-6E80-47F5-A89B-432C42EEAA55}"/>
    <pc:docChg chg="delSld modSld">
      <pc:chgData name="Samson Christopher" userId="6a13b5f1e64a53ae" providerId="LiveId" clId="{1F581833-6E80-47F5-A89B-432C42EEAA55}" dt="2020-05-21T02:29:27.855" v="458" actId="1036"/>
      <pc:docMkLst>
        <pc:docMk/>
      </pc:docMkLst>
      <pc:sldChg chg="del">
        <pc:chgData name="Samson Christopher" userId="6a13b5f1e64a53ae" providerId="LiveId" clId="{1F581833-6E80-47F5-A89B-432C42EEAA55}" dt="2020-05-21T02:27:00.726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1F581833-6E80-47F5-A89B-432C42EEAA55}" dt="2020-05-21T02:28:33.911" v="76" actId="1035"/>
        <pc:sldMkLst>
          <pc:docMk/>
          <pc:sldMk cId="1777894342" sldId="389"/>
        </pc:sldMkLst>
        <pc:spChg chg="add mod">
          <ac:chgData name="Samson Christopher" userId="6a13b5f1e64a53ae" providerId="LiveId" clId="{1F581833-6E80-47F5-A89B-432C42EEAA55}" dt="2020-05-21T02:28:33.911" v="76" actId="1035"/>
          <ac:spMkLst>
            <pc:docMk/>
            <pc:sldMk cId="1777894342" sldId="389"/>
            <ac:spMk id="2" creationId="{4667E8BF-D9F6-4856-B238-7135023FC233}"/>
          </ac:spMkLst>
        </pc:spChg>
      </pc:sldChg>
      <pc:sldChg chg="addSp modSp mod">
        <pc:chgData name="Samson Christopher" userId="6a13b5f1e64a53ae" providerId="LiveId" clId="{1F581833-6E80-47F5-A89B-432C42EEAA55}" dt="2020-05-21T02:28:41.481" v="131" actId="1035"/>
        <pc:sldMkLst>
          <pc:docMk/>
          <pc:sldMk cId="850099564" sldId="390"/>
        </pc:sldMkLst>
        <pc:spChg chg="add mod">
          <ac:chgData name="Samson Christopher" userId="6a13b5f1e64a53ae" providerId="LiveId" clId="{1F581833-6E80-47F5-A89B-432C42EEAA55}" dt="2020-05-21T02:28:41.481" v="131" actId="1035"/>
          <ac:spMkLst>
            <pc:docMk/>
            <pc:sldMk cId="850099564" sldId="390"/>
            <ac:spMk id="2" creationId="{25F7A2E9-A05F-4CF5-8B17-2A19C9F0CB01}"/>
          </ac:spMkLst>
        </pc:spChg>
      </pc:sldChg>
      <pc:sldChg chg="addSp modSp mod">
        <pc:chgData name="Samson Christopher" userId="6a13b5f1e64a53ae" providerId="LiveId" clId="{1F581833-6E80-47F5-A89B-432C42EEAA55}" dt="2020-05-21T02:28:48.165" v="180" actId="1035"/>
        <pc:sldMkLst>
          <pc:docMk/>
          <pc:sldMk cId="944968354" sldId="391"/>
        </pc:sldMkLst>
        <pc:spChg chg="add mod">
          <ac:chgData name="Samson Christopher" userId="6a13b5f1e64a53ae" providerId="LiveId" clId="{1F581833-6E80-47F5-A89B-432C42EEAA55}" dt="2020-05-21T02:28:48.165" v="180" actId="1035"/>
          <ac:spMkLst>
            <pc:docMk/>
            <pc:sldMk cId="944968354" sldId="391"/>
            <ac:spMk id="2" creationId="{4027935B-556D-45DD-82E2-08FC17273F0D}"/>
          </ac:spMkLst>
        </pc:spChg>
      </pc:sldChg>
      <pc:sldChg chg="addSp modSp mod">
        <pc:chgData name="Samson Christopher" userId="6a13b5f1e64a53ae" providerId="LiveId" clId="{1F581833-6E80-47F5-A89B-432C42EEAA55}" dt="2020-05-21T02:28:54.501" v="221" actId="1036"/>
        <pc:sldMkLst>
          <pc:docMk/>
          <pc:sldMk cId="1414681237" sldId="392"/>
        </pc:sldMkLst>
        <pc:spChg chg="add mod">
          <ac:chgData name="Samson Christopher" userId="6a13b5f1e64a53ae" providerId="LiveId" clId="{1F581833-6E80-47F5-A89B-432C42EEAA55}" dt="2020-05-21T02:28:54.501" v="221" actId="1036"/>
          <ac:spMkLst>
            <pc:docMk/>
            <pc:sldMk cId="1414681237" sldId="392"/>
            <ac:spMk id="2" creationId="{54ADA8D2-A88F-405B-8173-8319BF6D887D}"/>
          </ac:spMkLst>
        </pc:spChg>
      </pc:sldChg>
      <pc:sldChg chg="addSp modSp mod">
        <pc:chgData name="Samson Christopher" userId="6a13b5f1e64a53ae" providerId="LiveId" clId="{1F581833-6E80-47F5-A89B-432C42EEAA55}" dt="2020-05-21T02:28:59.969" v="264" actId="1035"/>
        <pc:sldMkLst>
          <pc:docMk/>
          <pc:sldMk cId="4103851070" sldId="393"/>
        </pc:sldMkLst>
        <pc:spChg chg="add mod">
          <ac:chgData name="Samson Christopher" userId="6a13b5f1e64a53ae" providerId="LiveId" clId="{1F581833-6E80-47F5-A89B-432C42EEAA55}" dt="2020-05-21T02:28:59.969" v="264" actId="1035"/>
          <ac:spMkLst>
            <pc:docMk/>
            <pc:sldMk cId="4103851070" sldId="393"/>
            <ac:spMk id="2" creationId="{A56D8778-BEE2-474B-9F77-A01504CE66C2}"/>
          </ac:spMkLst>
        </pc:spChg>
      </pc:sldChg>
      <pc:sldChg chg="addSp modSp mod">
        <pc:chgData name="Samson Christopher" userId="6a13b5f1e64a53ae" providerId="LiveId" clId="{1F581833-6E80-47F5-A89B-432C42EEAA55}" dt="2020-05-21T02:29:08.290" v="317" actId="1035"/>
        <pc:sldMkLst>
          <pc:docMk/>
          <pc:sldMk cId="659567130" sldId="394"/>
        </pc:sldMkLst>
        <pc:spChg chg="add mod">
          <ac:chgData name="Samson Christopher" userId="6a13b5f1e64a53ae" providerId="LiveId" clId="{1F581833-6E80-47F5-A89B-432C42EEAA55}" dt="2020-05-21T02:29:08.290" v="317" actId="1035"/>
          <ac:spMkLst>
            <pc:docMk/>
            <pc:sldMk cId="659567130" sldId="394"/>
            <ac:spMk id="2" creationId="{9352AF23-1CB2-4DC9-8216-F74D83A1E6CA}"/>
          </ac:spMkLst>
        </pc:spChg>
      </pc:sldChg>
      <pc:sldChg chg="addSp modSp mod">
        <pc:chgData name="Samson Christopher" userId="6a13b5f1e64a53ae" providerId="LiveId" clId="{1F581833-6E80-47F5-A89B-432C42EEAA55}" dt="2020-05-21T02:29:14.688" v="363" actId="1036"/>
        <pc:sldMkLst>
          <pc:docMk/>
          <pc:sldMk cId="859356432" sldId="395"/>
        </pc:sldMkLst>
        <pc:spChg chg="add mod">
          <ac:chgData name="Samson Christopher" userId="6a13b5f1e64a53ae" providerId="LiveId" clId="{1F581833-6E80-47F5-A89B-432C42EEAA55}" dt="2020-05-21T02:29:14.688" v="363" actId="1036"/>
          <ac:spMkLst>
            <pc:docMk/>
            <pc:sldMk cId="859356432" sldId="395"/>
            <ac:spMk id="2" creationId="{7D1EE997-2A5C-4C61-83E0-A0FDC54BB230}"/>
          </ac:spMkLst>
        </pc:spChg>
      </pc:sldChg>
      <pc:sldChg chg="addSp modSp mod">
        <pc:chgData name="Samson Christopher" userId="6a13b5f1e64a53ae" providerId="LiveId" clId="{1F581833-6E80-47F5-A89B-432C42EEAA55}" dt="2020-05-21T02:29:20.650" v="412" actId="1035"/>
        <pc:sldMkLst>
          <pc:docMk/>
          <pc:sldMk cId="2025405914" sldId="396"/>
        </pc:sldMkLst>
        <pc:spChg chg="add mod">
          <ac:chgData name="Samson Christopher" userId="6a13b5f1e64a53ae" providerId="LiveId" clId="{1F581833-6E80-47F5-A89B-432C42EEAA55}" dt="2020-05-21T02:29:20.650" v="412" actId="1035"/>
          <ac:spMkLst>
            <pc:docMk/>
            <pc:sldMk cId="2025405914" sldId="396"/>
            <ac:spMk id="2" creationId="{242E333D-7EE5-4F83-A1D9-036DDCD81B8D}"/>
          </ac:spMkLst>
        </pc:spChg>
      </pc:sldChg>
      <pc:sldChg chg="addSp modSp mod">
        <pc:chgData name="Samson Christopher" userId="6a13b5f1e64a53ae" providerId="LiveId" clId="{1F581833-6E80-47F5-A89B-432C42EEAA55}" dt="2020-05-21T02:29:27.855" v="458" actId="1036"/>
        <pc:sldMkLst>
          <pc:docMk/>
          <pc:sldMk cId="2940326978" sldId="397"/>
        </pc:sldMkLst>
        <pc:spChg chg="add mod">
          <ac:chgData name="Samson Christopher" userId="6a13b5f1e64a53ae" providerId="LiveId" clId="{1F581833-6E80-47F5-A89B-432C42EEAA55}" dt="2020-05-21T02:29:27.855" v="458" actId="1036"/>
          <ac:spMkLst>
            <pc:docMk/>
            <pc:sldMk cId="2940326978" sldId="397"/>
            <ac:spMk id="2" creationId="{F32913F3-CD86-4529-BA49-01722CD056BF}"/>
          </ac:spMkLst>
        </pc:spChg>
      </pc:sldChg>
      <pc:sldChg chg="del">
        <pc:chgData name="Samson Christopher" userId="6a13b5f1e64a53ae" providerId="LiveId" clId="{1F581833-6E80-47F5-A89B-432C42EEAA55}" dt="2020-05-21T02:26:48.901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1F581833-6E80-47F5-A89B-432C42EEAA55}" dt="2020-05-21T02:26:49.424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1F581833-6E80-47F5-A89B-432C42EEAA55}" dt="2020-05-21T02:26:49.891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1F581833-6E80-47F5-A89B-432C42EEAA55}" dt="2020-05-21T02:26:50.329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1F581833-6E80-47F5-A89B-432C42EEAA55}" dt="2020-05-21T02:26:50.737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1F581833-6E80-47F5-A89B-432C42EEAA55}" dt="2020-05-21T02:26:51.238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23F367D-6D8F-4E2A-92DD-A1D8FF195273}"/>
    <pc:docChg chg="undo custSel modSld">
      <pc:chgData name="Samson Christopher" userId="6a13b5f1e64a53ae" providerId="LiveId" clId="{F23F367D-6D8F-4E2A-92DD-A1D8FF195273}" dt="2020-08-14T12:56:16.551" v="11" actId="20577"/>
      <pc:docMkLst>
        <pc:docMk/>
      </pc:docMkLst>
      <pc:sldChg chg="modSp mod">
        <pc:chgData name="Samson Christopher" userId="6a13b5f1e64a53ae" providerId="LiveId" clId="{F23F367D-6D8F-4E2A-92DD-A1D8FF195273}" dt="2020-08-14T12:54:29.425" v="1" actId="1076"/>
        <pc:sldMkLst>
          <pc:docMk/>
          <pc:sldMk cId="850099564" sldId="390"/>
        </pc:sldMkLst>
        <pc:spChg chg="mod">
          <ac:chgData name="Samson Christopher" userId="6a13b5f1e64a53ae" providerId="LiveId" clId="{F23F367D-6D8F-4E2A-92DD-A1D8FF195273}" dt="2020-08-14T12:54:29.425" v="1" actId="1076"/>
          <ac:spMkLst>
            <pc:docMk/>
            <pc:sldMk cId="850099564" sldId="390"/>
            <ac:spMk id="6" creationId="{78BDB258-58CC-44AE-80BE-DB2ADED7CF91}"/>
          </ac:spMkLst>
        </pc:spChg>
      </pc:sldChg>
      <pc:sldChg chg="modSp mod">
        <pc:chgData name="Samson Christopher" userId="6a13b5f1e64a53ae" providerId="LiveId" clId="{F23F367D-6D8F-4E2A-92DD-A1D8FF195273}" dt="2020-08-14T12:56:16.551" v="11" actId="20577"/>
        <pc:sldMkLst>
          <pc:docMk/>
          <pc:sldMk cId="944968354" sldId="391"/>
        </pc:sldMkLst>
        <pc:spChg chg="mod">
          <ac:chgData name="Samson Christopher" userId="6a13b5f1e64a53ae" providerId="LiveId" clId="{F23F367D-6D8F-4E2A-92DD-A1D8FF195273}" dt="2020-08-14T12:56:16.551" v="11" actId="20577"/>
          <ac:spMkLst>
            <pc:docMk/>
            <pc:sldMk cId="944968354" sldId="391"/>
            <ac:spMk id="2" creationId="{4027935B-556D-45DD-82E2-08FC17273F0D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67E8BF-D9F6-4856-B238-7135023FC233}"/>
              </a:ext>
            </a:extLst>
          </p:cNvPr>
          <p:cNvSpPr/>
          <p:nvPr/>
        </p:nvSpPr>
        <p:spPr>
          <a:xfrm>
            <a:off x="-559827" y="5366751"/>
            <a:ext cx="133116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LôdÏm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EiùP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Lôj§ÓYôo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ÚûTVôúX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F7A2E9-A05F-4CF5-8B17-2A19C9F0CB01}"/>
              </a:ext>
            </a:extLst>
          </p:cNvPr>
          <p:cNvSpPr/>
          <p:nvPr/>
        </p:nvSpPr>
        <p:spPr>
          <a:xfrm>
            <a:off x="-478875" y="5366751"/>
            <a:ext cx="131497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ApúXíVô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Tô¥lTô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AûXLû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Rôi¥ÓúYu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27935B-556D-45DD-82E2-08FC17273F0D}"/>
              </a:ext>
            </a:extLst>
          </p:cNvPr>
          <p:cNvSpPr/>
          <p:nvPr/>
        </p:nvSpPr>
        <p:spPr>
          <a:xfrm>
            <a:off x="1322099" y="5375140"/>
            <a:ext cx="954780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Sm×úYu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Sm×úYu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CúVÑûY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DA8D2-A88F-405B-8173-8319BF6D887D}"/>
              </a:ext>
            </a:extLst>
          </p:cNvPr>
          <p:cNvSpPr/>
          <p:nvPr/>
        </p:nvSpPr>
        <p:spPr>
          <a:xfrm>
            <a:off x="-1295604" y="5366428"/>
            <a:ext cx="1478321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kRû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úTôWôhPeLs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¿§«u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6D8778-BEE2-474B-9F77-A01504CE66C2}"/>
              </a:ext>
            </a:extLst>
          </p:cNvPr>
          <p:cNvSpPr/>
          <p:nvPr/>
        </p:nvSpPr>
        <p:spPr>
          <a:xfrm>
            <a:off x="-521354" y="5366751"/>
            <a:ext cx="132347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úSNdùLô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T\dL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úSNÚdLôn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Ë®j§ÓúYu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2AF23-1CB2-4DC9-8216-F74D83A1E6CA}"/>
              </a:ext>
            </a:extLst>
          </p:cNvPr>
          <p:cNvSpPr/>
          <p:nvPr/>
        </p:nvSpPr>
        <p:spPr>
          <a:xfrm>
            <a:off x="-1270757" y="5366429"/>
            <a:ext cx="147335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LuUûXLs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ùTVodÏmT¥Vôn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]d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©¥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EE997-2A5C-4C61-83E0-A0FDC54BB230}"/>
              </a:ext>
            </a:extLst>
          </p:cNvPr>
          <p:cNvSpPr/>
          <p:nvPr/>
        </p:nvSpPr>
        <p:spPr>
          <a:xfrm>
            <a:off x="-511735" y="5366751"/>
            <a:ext cx="132154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LÝÏ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GÝm©ÓYôn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E333D-7EE5-4F83-A1D9-036DDCD81B8D}"/>
              </a:ext>
            </a:extLst>
          </p:cNvPr>
          <p:cNvSpPr/>
          <p:nvPr/>
        </p:nvSpPr>
        <p:spPr>
          <a:xfrm>
            <a:off x="-222394" y="5366751"/>
            <a:ext cx="126367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Aj§UWm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Õ°o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PôUp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BhÓ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UkûR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ØRXt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2913F3-CD86-4529-BA49-01722CD056BF}"/>
              </a:ext>
            </a:extLst>
          </p:cNvPr>
          <p:cNvSpPr/>
          <p:nvPr/>
        </p:nvSpPr>
        <p:spPr>
          <a:xfrm>
            <a:off x="-398725" y="5366751"/>
            <a:ext cx="12989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LojRÚdÏ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Lôj§ÚlúTôo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ùYhLlThÓl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úTôY§pûX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96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2020-08-14T12:56:18Z</dcterms:modified>
</cp:coreProperties>
</file>