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2B80FCCA-160C-43E5-B700-EEFDD46B2A1B}"/>
    <pc:docChg chg="undo custSel delSld modSld">
      <pc:chgData name="Samson Christopher" userId="6a13b5f1e64a53ae" providerId="LiveId" clId="{2B80FCCA-160C-43E5-B700-EEFDD46B2A1B}" dt="2020-10-11T13:44:04.974" v="365" actId="1035"/>
      <pc:docMkLst>
        <pc:docMk/>
      </pc:docMkLst>
      <pc:sldChg chg="del">
        <pc:chgData name="Samson Christopher" userId="6a13b5f1e64a53ae" providerId="LiveId" clId="{2B80FCCA-160C-43E5-B700-EEFDD46B2A1B}" dt="2020-10-11T13:41:36.21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B80FCCA-160C-43E5-B700-EEFDD46B2A1B}" dt="2020-10-11T13:41:56.927" v="72" actId="1035"/>
        <pc:sldMkLst>
          <pc:docMk/>
          <pc:sldMk cId="1777894342" sldId="389"/>
        </pc:sldMkLst>
        <pc:spChg chg="add mod">
          <ac:chgData name="Samson Christopher" userId="6a13b5f1e64a53ae" providerId="LiveId" clId="{2B80FCCA-160C-43E5-B700-EEFDD46B2A1B}" dt="2020-10-11T13:41:56.927" v="72" actId="1035"/>
          <ac:spMkLst>
            <pc:docMk/>
            <pc:sldMk cId="1777894342" sldId="389"/>
            <ac:spMk id="4" creationId="{E2C0DE5F-C20B-494C-A962-747CDAADFA78}"/>
          </ac:spMkLst>
        </pc:spChg>
      </pc:sldChg>
      <pc:sldChg chg="addSp modSp mod">
        <pc:chgData name="Samson Christopher" userId="6a13b5f1e64a53ae" providerId="LiveId" clId="{2B80FCCA-160C-43E5-B700-EEFDD46B2A1B}" dt="2020-10-11T13:42:21.295" v="141" actId="1035"/>
        <pc:sldMkLst>
          <pc:docMk/>
          <pc:sldMk cId="850099564" sldId="390"/>
        </pc:sldMkLst>
        <pc:spChg chg="add mod">
          <ac:chgData name="Samson Christopher" userId="6a13b5f1e64a53ae" providerId="LiveId" clId="{2B80FCCA-160C-43E5-B700-EEFDD46B2A1B}" dt="2020-10-11T13:42:21.295" v="141" actId="1035"/>
          <ac:spMkLst>
            <pc:docMk/>
            <pc:sldMk cId="850099564" sldId="390"/>
            <ac:spMk id="4" creationId="{D6601AC5-5E4B-4ED7-81EE-43351DDE13BB}"/>
          </ac:spMkLst>
        </pc:spChg>
      </pc:sldChg>
      <pc:sldChg chg="addSp modSp mod">
        <pc:chgData name="Samson Christopher" userId="6a13b5f1e64a53ae" providerId="LiveId" clId="{2B80FCCA-160C-43E5-B700-EEFDD46B2A1B}" dt="2020-10-11T13:42:53.561" v="194" actId="403"/>
        <pc:sldMkLst>
          <pc:docMk/>
          <pc:sldMk cId="944968354" sldId="391"/>
        </pc:sldMkLst>
        <pc:spChg chg="add mod">
          <ac:chgData name="Samson Christopher" userId="6a13b5f1e64a53ae" providerId="LiveId" clId="{2B80FCCA-160C-43E5-B700-EEFDD46B2A1B}" dt="2020-10-11T13:42:53.561" v="194" actId="403"/>
          <ac:spMkLst>
            <pc:docMk/>
            <pc:sldMk cId="944968354" sldId="391"/>
            <ac:spMk id="4" creationId="{04E3DBD3-3C8E-47C5-B869-325AB08640A3}"/>
          </ac:spMkLst>
        </pc:spChg>
      </pc:sldChg>
      <pc:sldChg chg="addSp modSp mod">
        <pc:chgData name="Samson Christopher" userId="6a13b5f1e64a53ae" providerId="LiveId" clId="{2B80FCCA-160C-43E5-B700-EEFDD46B2A1B}" dt="2020-10-11T13:43:16.554" v="250" actId="1036"/>
        <pc:sldMkLst>
          <pc:docMk/>
          <pc:sldMk cId="1414681237" sldId="392"/>
        </pc:sldMkLst>
        <pc:spChg chg="add mod">
          <ac:chgData name="Samson Christopher" userId="6a13b5f1e64a53ae" providerId="LiveId" clId="{2B80FCCA-160C-43E5-B700-EEFDD46B2A1B}" dt="2020-10-11T13:43:16.554" v="250" actId="1036"/>
          <ac:spMkLst>
            <pc:docMk/>
            <pc:sldMk cId="1414681237" sldId="392"/>
            <ac:spMk id="4" creationId="{7B8946CF-DAE5-4B36-9711-D1C88444EE40}"/>
          </ac:spMkLst>
        </pc:spChg>
      </pc:sldChg>
      <pc:sldChg chg="addSp modSp mod">
        <pc:chgData name="Samson Christopher" userId="6a13b5f1e64a53ae" providerId="LiveId" clId="{2B80FCCA-160C-43E5-B700-EEFDD46B2A1B}" dt="2020-10-11T13:43:41.914" v="310" actId="1036"/>
        <pc:sldMkLst>
          <pc:docMk/>
          <pc:sldMk cId="4103851070" sldId="393"/>
        </pc:sldMkLst>
        <pc:spChg chg="add mod">
          <ac:chgData name="Samson Christopher" userId="6a13b5f1e64a53ae" providerId="LiveId" clId="{2B80FCCA-160C-43E5-B700-EEFDD46B2A1B}" dt="2020-10-11T13:43:41.914" v="310" actId="1036"/>
          <ac:spMkLst>
            <pc:docMk/>
            <pc:sldMk cId="4103851070" sldId="393"/>
            <ac:spMk id="4" creationId="{CED9CC97-B704-480A-922D-10796A0D8659}"/>
          </ac:spMkLst>
        </pc:spChg>
      </pc:sldChg>
      <pc:sldChg chg="addSp modSp mod">
        <pc:chgData name="Samson Christopher" userId="6a13b5f1e64a53ae" providerId="LiveId" clId="{2B80FCCA-160C-43E5-B700-EEFDD46B2A1B}" dt="2020-10-11T13:44:04.974" v="365" actId="1035"/>
        <pc:sldMkLst>
          <pc:docMk/>
          <pc:sldMk cId="659567130" sldId="394"/>
        </pc:sldMkLst>
        <pc:spChg chg="add mod">
          <ac:chgData name="Samson Christopher" userId="6a13b5f1e64a53ae" providerId="LiveId" clId="{2B80FCCA-160C-43E5-B700-EEFDD46B2A1B}" dt="2020-10-11T13:44:04.974" v="365" actId="1035"/>
          <ac:spMkLst>
            <pc:docMk/>
            <pc:sldMk cId="659567130" sldId="394"/>
            <ac:spMk id="4" creationId="{1C0FEF8B-22F3-497F-A678-F310C8B2A548}"/>
          </ac:spMkLst>
        </pc:spChg>
      </pc:sldChg>
      <pc:sldChg chg="del">
        <pc:chgData name="Samson Christopher" userId="6a13b5f1e64a53ae" providerId="LiveId" clId="{2B80FCCA-160C-43E5-B700-EEFDD46B2A1B}" dt="2020-10-11T13:41:23.148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2B80FCCA-160C-43E5-B700-EEFDD46B2A1B}" dt="2020-10-11T13:41:23.586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2B80FCCA-160C-43E5-B700-EEFDD46B2A1B}" dt="2020-10-11T13:41:24.063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2B80FCCA-160C-43E5-B700-EEFDD46B2A1B}" dt="2020-10-11T13:41:24.568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2B80FCCA-160C-43E5-B700-EEFDD46B2A1B}" dt="2020-10-11T13:41:25.114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2B80FCCA-160C-43E5-B700-EEFDD46B2A1B}" dt="2020-10-11T13:41:25.69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2B80FCCA-160C-43E5-B700-EEFDD46B2A1B}" dt="2020-10-11T13:41:26.24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2B80FCCA-160C-43E5-B700-EEFDD46B2A1B}" dt="2020-10-11T13:41:26.828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2B80FCCA-160C-43E5-B700-EEFDD46B2A1B}" dt="2020-10-11T13:41:27.637" v="14" actId="47"/>
        <pc:sldMkLst>
          <pc:docMk/>
          <pc:sldMk cId="2376098714" sldId="4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0DE5F-C20B-494C-A962-747CDAADFA78}"/>
              </a:ext>
            </a:extLst>
          </p:cNvPr>
          <p:cNvSpPr txBox="1"/>
          <p:nvPr/>
        </p:nvSpPr>
        <p:spPr>
          <a:xfrm>
            <a:off x="2330392" y="5377236"/>
            <a:ext cx="753121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úS£d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AuTôp</a:t>
            </a:r>
            <a:r>
              <a:rPr lang="en-US" dirty="0"/>
              <a:t> </a:t>
            </a:r>
            <a:r>
              <a:rPr lang="en-US" dirty="0" err="1"/>
              <a:t>úS£d</a:t>
            </a:r>
            <a:r>
              <a:rPr lang="en-US" dirty="0"/>
              <a:t>¡\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01AC5-5E4B-4ED7-81EE-43351DDE13BB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</a:t>
            </a:r>
            <a:r>
              <a:rPr lang="en-US" dirty="0"/>
              <a:t>® </a:t>
            </a:r>
            <a:r>
              <a:rPr lang="en-US" dirty="0" err="1"/>
              <a:t>Sôu</a:t>
            </a:r>
            <a:r>
              <a:rPr lang="en-US" dirty="0"/>
              <a:t> Gu\</a:t>
            </a:r>
            <a:r>
              <a:rPr lang="en-US" dirty="0" err="1"/>
              <a:t>ôÛm</a:t>
            </a:r>
            <a:r>
              <a:rPr lang="en-US" dirty="0"/>
              <a:t> Rs° ®</a:t>
            </a:r>
            <a:r>
              <a:rPr lang="en-US" dirty="0" err="1"/>
              <a:t>PôUp</a:t>
            </a:r>
            <a:r>
              <a:rPr lang="en-US" dirty="0"/>
              <a:t> </a:t>
            </a:r>
            <a:r>
              <a:rPr lang="en-US" dirty="0" err="1"/>
              <a:t>TôÕLôd¡u</a:t>
            </a:r>
            <a:r>
              <a:rPr lang="en-US" dirty="0"/>
              <a:t>\</a:t>
            </a:r>
            <a:r>
              <a:rPr lang="en-US" dirty="0" err="1"/>
              <a:t>ôo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RÚ¡u</a:t>
            </a:r>
            <a:r>
              <a:rPr lang="en-US" dirty="0"/>
              <a:t>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3DBD3-3C8E-47C5-B869-325AB08640A3}"/>
              </a:ext>
            </a:extLst>
          </p:cNvPr>
          <p:cNvSpPr txBox="1"/>
          <p:nvPr/>
        </p:nvSpPr>
        <p:spPr>
          <a:xfrm>
            <a:off x="0" y="5423296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AûZjúRú</a:t>
            </a:r>
            <a:r>
              <a:rPr lang="en-US" sz="4000" dirty="0"/>
              <a:t>] </a:t>
            </a:r>
            <a:r>
              <a:rPr lang="en-US" sz="4000" dirty="0" err="1"/>
              <a:t>ùSÚdLj§úX</a:t>
            </a:r>
            <a:r>
              <a:rPr lang="en-US" sz="4000" dirty="0"/>
              <a:t> </a:t>
            </a:r>
            <a:r>
              <a:rPr lang="en-US" sz="4000" dirty="0" err="1"/>
              <a:t>AuúTôÓ</a:t>
            </a:r>
            <a:r>
              <a:rPr lang="en-US" sz="4000" dirty="0"/>
              <a:t> </a:t>
            </a:r>
            <a:r>
              <a:rPr lang="en-US" sz="4000" dirty="0" err="1"/>
              <a:t>ùN</a:t>
            </a:r>
            <a:r>
              <a:rPr lang="en-US" sz="4000" dirty="0"/>
              <a:t>® </a:t>
            </a:r>
            <a:r>
              <a:rPr lang="en-US" sz="4000" dirty="0" err="1"/>
              <a:t>ùLôÓjúR</a:t>
            </a:r>
            <a:r>
              <a:rPr lang="en-US" sz="4000" dirty="0"/>
              <a:t> </a:t>
            </a:r>
          </a:p>
          <a:p>
            <a:r>
              <a:rPr lang="en-US" sz="4000" dirty="0" err="1"/>
              <a:t>BTjÕd</a:t>
            </a:r>
            <a:r>
              <a:rPr lang="en-US" sz="4000" dirty="0"/>
              <a:t> </a:t>
            </a:r>
            <a:r>
              <a:rPr lang="en-US" sz="4000" dirty="0" err="1"/>
              <a:t>LôXj§úX</a:t>
            </a:r>
            <a:r>
              <a:rPr lang="en-US" sz="4000" dirty="0"/>
              <a:t> </a:t>
            </a:r>
            <a:r>
              <a:rPr lang="en-US" sz="4000" dirty="0" err="1"/>
              <a:t>AWQô</a:t>
            </a:r>
            <a:r>
              <a:rPr lang="en-US" sz="4000" dirty="0"/>
              <a:t>] </a:t>
            </a:r>
            <a:r>
              <a:rPr lang="en-US" sz="4000" dirty="0" err="1"/>
              <a:t>ÕûQVô</a:t>
            </a:r>
            <a:r>
              <a:rPr lang="en-US" sz="4000" dirty="0"/>
              <a:t>]</a:t>
            </a:r>
            <a:r>
              <a:rPr lang="en-US" sz="4000" dirty="0" err="1"/>
              <a:t>ôo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946CF-DAE5-4B36-9711-D1C88444EE40}"/>
              </a:ext>
            </a:extLst>
          </p:cNvPr>
          <p:cNvSpPr txBox="1"/>
          <p:nvPr/>
        </p:nvSpPr>
        <p:spPr>
          <a:xfrm>
            <a:off x="1525048" y="5377238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BjÕUj§p</a:t>
            </a:r>
            <a:r>
              <a:rPr lang="en-US" sz="4400" dirty="0"/>
              <a:t> </a:t>
            </a:r>
            <a:r>
              <a:rPr lang="en-US" sz="4400" dirty="0" err="1"/>
              <a:t>Guû</a:t>
            </a:r>
            <a:r>
              <a:rPr lang="en-US" sz="4400" dirty="0"/>
              <a:t>] ØÝ U]</a:t>
            </a:r>
            <a:r>
              <a:rPr lang="en-US" sz="4400" dirty="0" err="1"/>
              <a:t>ÕPu</a:t>
            </a:r>
            <a:r>
              <a:rPr lang="en-US" sz="4400" dirty="0"/>
              <a:t> </a:t>
            </a:r>
            <a:r>
              <a:rPr lang="en-US" sz="4400" dirty="0" err="1"/>
              <a:t>AWYûQjRôúW</a:t>
            </a:r>
            <a:r>
              <a:rPr lang="en-US" sz="4400" dirty="0"/>
              <a:t> </a:t>
            </a:r>
            <a:r>
              <a:rPr lang="en-US" sz="4400" dirty="0" err="1"/>
              <a:t>AuûT</a:t>
            </a:r>
            <a:r>
              <a:rPr lang="en-US" sz="4400" dirty="0"/>
              <a:t> </a:t>
            </a:r>
            <a:r>
              <a:rPr lang="en-US" sz="4400" dirty="0" err="1"/>
              <a:t>A°jRôúW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9CC97-B704-480A-922D-10796A0D8659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UôNt</a:t>
            </a:r>
            <a:r>
              <a:rPr lang="en-US" dirty="0"/>
              <a:t>\ Rm </a:t>
            </a:r>
            <a:r>
              <a:rPr lang="en-US" dirty="0" err="1"/>
              <a:t>E§Wm</a:t>
            </a:r>
            <a:r>
              <a:rPr lang="en-US" dirty="0"/>
              <a:t> G]</a:t>
            </a:r>
            <a:r>
              <a:rPr lang="en-US" dirty="0" err="1"/>
              <a:t>dLôL</a:t>
            </a:r>
            <a:r>
              <a:rPr lang="en-US" dirty="0"/>
              <a:t> £</a:t>
            </a:r>
            <a:r>
              <a:rPr lang="en-US" dirty="0" err="1"/>
              <a:t>ÛûY«úX</a:t>
            </a:r>
            <a:r>
              <a:rPr lang="en-US" dirty="0"/>
              <a:t> </a:t>
            </a:r>
          </a:p>
          <a:p>
            <a:r>
              <a:rPr lang="en-US" dirty="0"/>
              <a:t>U]</a:t>
            </a:r>
            <a:r>
              <a:rPr lang="en-US" dirty="0" err="1"/>
              <a:t>RôW</a:t>
            </a:r>
            <a:r>
              <a:rPr lang="en-US" dirty="0"/>
              <a:t> </a:t>
            </a:r>
            <a:r>
              <a:rPr lang="en-US" dirty="0" err="1"/>
              <a:t>A°jRYûW</a:t>
            </a:r>
            <a:r>
              <a:rPr lang="en-US" dirty="0"/>
              <a:t> U]m </a:t>
            </a:r>
            <a:r>
              <a:rPr lang="en-US" dirty="0" err="1"/>
              <a:t>úSôLf</a:t>
            </a:r>
            <a:r>
              <a:rPr lang="en-US" dirty="0"/>
              <a:t> </a:t>
            </a:r>
            <a:r>
              <a:rPr lang="en-US" dirty="0" err="1"/>
              <a:t>ùNnúRú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FEF8B-22F3-497F-A678-F310C8B2A548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U]</a:t>
            </a:r>
            <a:r>
              <a:rPr lang="en-US" dirty="0" err="1"/>
              <a:t>Nôh</a:t>
            </a:r>
            <a:r>
              <a:rPr lang="en-US" dirty="0"/>
              <a:t>£ ¾®û] Uu²jÕ </a:t>
            </a:r>
            <a:r>
              <a:rPr lang="en-US" dirty="0" err="1"/>
              <a:t>Yôr®û</a:t>
            </a:r>
            <a:r>
              <a:rPr lang="en-US" dirty="0"/>
              <a:t>] </a:t>
            </a:r>
          </a:p>
          <a:p>
            <a:r>
              <a:rPr lang="en-US" dirty="0" err="1"/>
              <a:t>Uôt</a:t>
            </a:r>
            <a:r>
              <a:rPr lang="en-US" dirty="0"/>
              <a:t>± </a:t>
            </a:r>
            <a:r>
              <a:rPr lang="en-US" dirty="0" err="1"/>
              <a:t>AûUjRôúW</a:t>
            </a:r>
            <a:r>
              <a:rPr lang="en-US" dirty="0"/>
              <a:t> </a:t>
            </a:r>
            <a:r>
              <a:rPr lang="en-US" dirty="0" err="1"/>
              <a:t>U¡Zf</a:t>
            </a:r>
            <a:r>
              <a:rPr lang="en-US" dirty="0"/>
              <a:t> </a:t>
            </a:r>
            <a:r>
              <a:rPr lang="en-US" dirty="0" err="1"/>
              <a:t>ùNnRôúW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111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2020-10-11T13:44:06Z</dcterms:modified>
</cp:coreProperties>
</file>