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5A492631-43D9-4335-AAA3-718FBCA2507D}"/>
    <pc:docChg chg="undo custSel delSld modSld">
      <pc:chgData name="Samson Christopher" userId="6a13b5f1e64a53ae" providerId="LiveId" clId="{5A492631-43D9-4335-AAA3-718FBCA2507D}" dt="2020-10-11T13:49:25.213" v="374" actId="1036"/>
      <pc:docMkLst>
        <pc:docMk/>
      </pc:docMkLst>
      <pc:sldChg chg="del">
        <pc:chgData name="Samson Christopher" userId="6a13b5f1e64a53ae" providerId="LiveId" clId="{5A492631-43D9-4335-AAA3-718FBCA2507D}" dt="2020-10-11T13:45:39.96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A492631-43D9-4335-AAA3-718FBCA2507D}" dt="2020-10-11T13:49:25.213" v="374" actId="1036"/>
        <pc:sldMkLst>
          <pc:docMk/>
          <pc:sldMk cId="1777894342" sldId="389"/>
        </pc:sldMkLst>
        <pc:spChg chg="add mod">
          <ac:chgData name="Samson Christopher" userId="6a13b5f1e64a53ae" providerId="LiveId" clId="{5A492631-43D9-4335-AAA3-718FBCA2507D}" dt="2020-10-11T13:49:25.213" v="374" actId="1036"/>
          <ac:spMkLst>
            <pc:docMk/>
            <pc:sldMk cId="1777894342" sldId="389"/>
            <ac:spMk id="4" creationId="{A503815D-2A46-492D-956B-4219E5F75506}"/>
          </ac:spMkLst>
        </pc:spChg>
      </pc:sldChg>
      <pc:sldChg chg="addSp modSp mod">
        <pc:chgData name="Samson Christopher" userId="6a13b5f1e64a53ae" providerId="LiveId" clId="{5A492631-43D9-4335-AAA3-718FBCA2507D}" dt="2020-10-11T13:49:17.967" v="310" actId="1035"/>
        <pc:sldMkLst>
          <pc:docMk/>
          <pc:sldMk cId="850099564" sldId="390"/>
        </pc:sldMkLst>
        <pc:spChg chg="add mod">
          <ac:chgData name="Samson Christopher" userId="6a13b5f1e64a53ae" providerId="LiveId" clId="{5A492631-43D9-4335-AAA3-718FBCA2507D}" dt="2020-10-11T13:49:17.967" v="310" actId="1035"/>
          <ac:spMkLst>
            <pc:docMk/>
            <pc:sldMk cId="850099564" sldId="390"/>
            <ac:spMk id="4" creationId="{14E38A06-53AB-43A0-8826-9F4F76D93A0D}"/>
          </ac:spMkLst>
        </pc:spChg>
      </pc:sldChg>
      <pc:sldChg chg="addSp modSp mod">
        <pc:chgData name="Samson Christopher" userId="6a13b5f1e64a53ae" providerId="LiveId" clId="{5A492631-43D9-4335-AAA3-718FBCA2507D}" dt="2020-10-11T13:49:12.995" v="258" actId="1035"/>
        <pc:sldMkLst>
          <pc:docMk/>
          <pc:sldMk cId="944968354" sldId="391"/>
        </pc:sldMkLst>
        <pc:spChg chg="add mod">
          <ac:chgData name="Samson Christopher" userId="6a13b5f1e64a53ae" providerId="LiveId" clId="{5A492631-43D9-4335-AAA3-718FBCA2507D}" dt="2020-10-11T13:49:12.995" v="258" actId="1035"/>
          <ac:spMkLst>
            <pc:docMk/>
            <pc:sldMk cId="944968354" sldId="391"/>
            <ac:spMk id="4" creationId="{1F200E3D-A0B3-44DB-976E-AA95BD5D5C6F}"/>
          </ac:spMkLst>
        </pc:spChg>
      </pc:sldChg>
      <pc:sldChg chg="addSp modSp mod">
        <pc:chgData name="Samson Christopher" userId="6a13b5f1e64a53ae" providerId="LiveId" clId="{5A492631-43D9-4335-AAA3-718FBCA2507D}" dt="2020-10-11T13:49:06.931" v="197" actId="1035"/>
        <pc:sldMkLst>
          <pc:docMk/>
          <pc:sldMk cId="1414681237" sldId="392"/>
        </pc:sldMkLst>
        <pc:spChg chg="add mod">
          <ac:chgData name="Samson Christopher" userId="6a13b5f1e64a53ae" providerId="LiveId" clId="{5A492631-43D9-4335-AAA3-718FBCA2507D}" dt="2020-10-11T13:49:06.931" v="197" actId="1035"/>
          <ac:spMkLst>
            <pc:docMk/>
            <pc:sldMk cId="1414681237" sldId="392"/>
            <ac:spMk id="4" creationId="{DC6DE5DB-1292-40CD-BFCE-7D6B7AFAFFEA}"/>
          </ac:spMkLst>
        </pc:spChg>
      </pc:sldChg>
      <pc:sldChg chg="addSp modSp mod">
        <pc:chgData name="Samson Christopher" userId="6a13b5f1e64a53ae" providerId="LiveId" clId="{5A492631-43D9-4335-AAA3-718FBCA2507D}" dt="2020-10-11T13:49:01.245" v="148" actId="1035"/>
        <pc:sldMkLst>
          <pc:docMk/>
          <pc:sldMk cId="4103851070" sldId="393"/>
        </pc:sldMkLst>
        <pc:spChg chg="add mod">
          <ac:chgData name="Samson Christopher" userId="6a13b5f1e64a53ae" providerId="LiveId" clId="{5A492631-43D9-4335-AAA3-718FBCA2507D}" dt="2020-10-11T13:49:01.245" v="148" actId="1035"/>
          <ac:spMkLst>
            <pc:docMk/>
            <pc:sldMk cId="4103851070" sldId="393"/>
            <ac:spMk id="4" creationId="{F011BCCE-ECEA-4EB6-B251-F51F129F9E04}"/>
          </ac:spMkLst>
        </pc:spChg>
      </pc:sldChg>
      <pc:sldChg chg="addSp modSp mod">
        <pc:chgData name="Samson Christopher" userId="6a13b5f1e64a53ae" providerId="LiveId" clId="{5A492631-43D9-4335-AAA3-718FBCA2507D}" dt="2020-10-11T13:48:49.696" v="93" actId="1035"/>
        <pc:sldMkLst>
          <pc:docMk/>
          <pc:sldMk cId="659567130" sldId="394"/>
        </pc:sldMkLst>
        <pc:spChg chg="add mod">
          <ac:chgData name="Samson Christopher" userId="6a13b5f1e64a53ae" providerId="LiveId" clId="{5A492631-43D9-4335-AAA3-718FBCA2507D}" dt="2020-10-11T13:48:49.696" v="93" actId="1035"/>
          <ac:spMkLst>
            <pc:docMk/>
            <pc:sldMk cId="659567130" sldId="394"/>
            <ac:spMk id="4" creationId="{3A5D0C19-C70A-4516-AA8D-36A87793E1D7}"/>
          </ac:spMkLst>
        </pc:spChg>
      </pc:sldChg>
      <pc:sldChg chg="del">
        <pc:chgData name="Samson Christopher" userId="6a13b5f1e64a53ae" providerId="LiveId" clId="{5A492631-43D9-4335-AAA3-718FBCA2507D}" dt="2020-10-11T13:45:26.792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5A492631-43D9-4335-AAA3-718FBCA2507D}" dt="2020-10-11T13:45:27.259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5A492631-43D9-4335-AAA3-718FBCA2507D}" dt="2020-10-11T13:45:27.80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5A492631-43D9-4335-AAA3-718FBCA2507D}" dt="2020-10-11T13:45:28.397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A492631-43D9-4335-AAA3-718FBCA2507D}" dt="2020-10-11T13:45:28.97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A492631-43D9-4335-AAA3-718FBCA2507D}" dt="2020-10-11T13:45:29.56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A492631-43D9-4335-AAA3-718FBCA2507D}" dt="2020-10-11T13:45:30.13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A492631-43D9-4335-AAA3-718FBCA2507D}" dt="2020-10-11T13:45:30.69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A492631-43D9-4335-AAA3-718FBCA2507D}" dt="2020-10-11T13:45:31.57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3815D-2A46-492D-956B-4219E5F75506}"/>
              </a:ext>
            </a:extLst>
          </p:cNvPr>
          <p:cNvSpPr txBox="1"/>
          <p:nvPr/>
        </p:nvSpPr>
        <p:spPr>
          <a:xfrm>
            <a:off x="2112278" y="5377238"/>
            <a:ext cx="79674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</a:t>
            </a:r>
            <a:r>
              <a:rPr lang="en-US" dirty="0" err="1"/>
              <a:t>eLôR</a:t>
            </a:r>
            <a:r>
              <a:rPr lang="en-US" dirty="0"/>
              <a:t> </a:t>
            </a:r>
            <a:r>
              <a:rPr lang="en-US" dirty="0" err="1"/>
              <a:t>TôYm</a:t>
            </a:r>
            <a:r>
              <a:rPr lang="en-US" dirty="0"/>
              <a:t> ¿</a:t>
            </a:r>
            <a:r>
              <a:rPr lang="en-US" dirty="0" err="1"/>
              <a:t>eLôRúRú</a:t>
            </a:r>
            <a:r>
              <a:rPr lang="en-US" dirty="0"/>
              <a:t>]ô ¿</a:t>
            </a:r>
            <a:r>
              <a:rPr lang="en-US" dirty="0" err="1"/>
              <a:t>e¡Óm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Rôu</a:t>
            </a:r>
            <a:r>
              <a:rPr lang="en-US" dirty="0"/>
              <a:t> </a:t>
            </a:r>
            <a:r>
              <a:rPr lang="en-US" dirty="0" err="1"/>
              <a:t>CúRô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38A06-53AB-43A0-8826-9F4F76D93A0D}"/>
              </a:ext>
            </a:extLst>
          </p:cNvPr>
          <p:cNvSpPr txBox="1"/>
          <p:nvPr/>
        </p:nvSpPr>
        <p:spPr>
          <a:xfrm>
            <a:off x="1650883" y="5377237"/>
            <a:ext cx="88902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Tô®ûV</a:t>
            </a:r>
            <a:r>
              <a:rPr lang="en-US" dirty="0"/>
              <a:t> </a:t>
            </a:r>
            <a:r>
              <a:rPr lang="en-US" dirty="0" err="1"/>
              <a:t>JÚúTôÕm</a:t>
            </a:r>
            <a:r>
              <a:rPr lang="en-US" dirty="0"/>
              <a:t> Rs[</a:t>
            </a:r>
            <a:r>
              <a:rPr lang="en-US" dirty="0" err="1"/>
              <a:t>ôR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YôùYuß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00E3D-A0B3-44DB-976E-AA95BD5D5C6F}"/>
              </a:ext>
            </a:extLst>
          </p:cNvPr>
          <p:cNvSpPr txBox="1"/>
          <p:nvPr/>
        </p:nvSpPr>
        <p:spPr>
          <a:xfrm>
            <a:off x="1655078" y="5377238"/>
            <a:ext cx="88818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LôQôR</a:t>
            </a:r>
            <a:r>
              <a:rPr lang="en-US" dirty="0"/>
              <a:t> </a:t>
            </a:r>
            <a:r>
              <a:rPr lang="en-US" dirty="0" err="1"/>
              <a:t>BhûP</a:t>
            </a:r>
            <a:r>
              <a:rPr lang="en-US" dirty="0"/>
              <a:t> </a:t>
            </a:r>
            <a:r>
              <a:rPr lang="en-US" dirty="0" err="1"/>
              <a:t>úR¥Óm</a:t>
            </a:r>
            <a:r>
              <a:rPr lang="en-US" dirty="0"/>
              <a:t> </a:t>
            </a:r>
            <a:r>
              <a:rPr lang="en-US" dirty="0" err="1"/>
              <a:t>úUnlTo</a:t>
            </a:r>
            <a:r>
              <a:rPr lang="en-US" dirty="0"/>
              <a:t> </a:t>
            </a:r>
            <a:r>
              <a:rPr lang="en-US" dirty="0" err="1"/>
              <a:t>LiÓuû</a:t>
            </a:r>
            <a:r>
              <a:rPr lang="en-US" dirty="0"/>
              <a:t>] </a:t>
            </a:r>
            <a:r>
              <a:rPr lang="en-US" dirty="0" err="1"/>
              <a:t>úNoj§ÓYôo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DE5DB-1292-40CD-BFCE-7D6B7AFAFFEA}"/>
              </a:ext>
            </a:extLst>
          </p:cNvPr>
          <p:cNvSpPr txBox="1"/>
          <p:nvPr/>
        </p:nvSpPr>
        <p:spPr>
          <a:xfrm>
            <a:off x="1831246" y="5377237"/>
            <a:ext cx="852950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Tô®ûV</a:t>
            </a:r>
            <a:r>
              <a:rPr lang="en-US" dirty="0"/>
              <a:t> </a:t>
            </a:r>
            <a:r>
              <a:rPr lang="en-US" dirty="0" err="1"/>
              <a:t>JÚúTôÕm</a:t>
            </a:r>
            <a:r>
              <a:rPr lang="en-US" dirty="0"/>
              <a:t> Rs[</a:t>
            </a:r>
            <a:r>
              <a:rPr lang="en-US" dirty="0" err="1"/>
              <a:t>ôR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YôùYuß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1BCCE-ECEA-4EB6-B251-F51F129F9E04}"/>
              </a:ext>
            </a:extLst>
          </p:cNvPr>
          <p:cNvSpPr txBox="1"/>
          <p:nvPr/>
        </p:nvSpPr>
        <p:spPr>
          <a:xfrm>
            <a:off x="1810274" y="5377238"/>
            <a:ext cx="857145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¨û]</a:t>
            </a:r>
            <a:r>
              <a:rPr lang="en-US" dirty="0" err="1"/>
              <a:t>VôR</a:t>
            </a:r>
            <a:r>
              <a:rPr lang="en-US" dirty="0"/>
              <a:t> </a:t>
            </a:r>
            <a:r>
              <a:rPr lang="en-US" dirty="0" err="1"/>
              <a:t>úSWm</a:t>
            </a:r>
            <a:r>
              <a:rPr lang="en-US" dirty="0"/>
              <a:t> </a:t>
            </a:r>
            <a:r>
              <a:rPr lang="en-US" dirty="0" err="1"/>
              <a:t>UWQm</a:t>
            </a:r>
            <a:r>
              <a:rPr lang="en-US" dirty="0"/>
              <a:t> </a:t>
            </a:r>
            <a:r>
              <a:rPr lang="en-US" dirty="0" err="1"/>
              <a:t>Nk§jRôp</a:t>
            </a:r>
            <a:r>
              <a:rPr lang="en-US" dirty="0"/>
              <a:t> </a:t>
            </a:r>
            <a:r>
              <a:rPr lang="en-US" dirty="0" err="1"/>
              <a:t>GeÏ</a:t>
            </a:r>
            <a:r>
              <a:rPr lang="en-US" dirty="0"/>
              <a:t> ¿ </a:t>
            </a:r>
            <a:r>
              <a:rPr lang="en-US" dirty="0" err="1"/>
              <a:t>ùNu±ÓYôn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D0C19-C70A-4516-AA8D-36A87793E1D7}"/>
              </a:ext>
            </a:extLst>
          </p:cNvPr>
          <p:cNvSpPr txBox="1"/>
          <p:nvPr/>
        </p:nvSpPr>
        <p:spPr>
          <a:xfrm>
            <a:off x="2011610" y="5377237"/>
            <a:ext cx="81687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Tô®ûV</a:t>
            </a:r>
            <a:r>
              <a:rPr lang="en-US" dirty="0"/>
              <a:t> </a:t>
            </a:r>
            <a:r>
              <a:rPr lang="en-US" dirty="0" err="1"/>
              <a:t>JÚúTôÕm</a:t>
            </a:r>
            <a:r>
              <a:rPr lang="en-US" dirty="0"/>
              <a:t> Rs[</a:t>
            </a:r>
            <a:r>
              <a:rPr lang="en-US" dirty="0" err="1"/>
              <a:t>ôR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YôùYuß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75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2020-10-11T13:49:28Z</dcterms:modified>
</cp:coreProperties>
</file>