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34D76879-2F91-4ABB-9349-1BA973A9C0DD}"/>
    <pc:docChg chg="undo custSel delSld modSld">
      <pc:chgData name="Samson Christopher" userId="6a13b5f1e64a53ae" providerId="LiveId" clId="{34D76879-2F91-4ABB-9349-1BA973A9C0DD}" dt="2020-10-11T13:57:27.480" v="664" actId="1035"/>
      <pc:docMkLst>
        <pc:docMk/>
      </pc:docMkLst>
      <pc:sldChg chg="del">
        <pc:chgData name="Samson Christopher" userId="6a13b5f1e64a53ae" providerId="LiveId" clId="{34D76879-2F91-4ABB-9349-1BA973A9C0DD}" dt="2020-10-11T13:52:34.673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34D76879-2F91-4ABB-9349-1BA973A9C0DD}" dt="2020-10-11T13:53:04.901" v="84" actId="1036"/>
        <pc:sldMkLst>
          <pc:docMk/>
          <pc:sldMk cId="1777894342" sldId="389"/>
        </pc:sldMkLst>
        <pc:spChg chg="add mod">
          <ac:chgData name="Samson Christopher" userId="6a13b5f1e64a53ae" providerId="LiveId" clId="{34D76879-2F91-4ABB-9349-1BA973A9C0DD}" dt="2020-10-11T13:53:04.901" v="84" actId="1036"/>
          <ac:spMkLst>
            <pc:docMk/>
            <pc:sldMk cId="1777894342" sldId="389"/>
            <ac:spMk id="4" creationId="{78CE8345-1104-4747-8265-74F26A8754D8}"/>
          </ac:spMkLst>
        </pc:spChg>
      </pc:sldChg>
      <pc:sldChg chg="addSp modSp mod">
        <pc:chgData name="Samson Christopher" userId="6a13b5f1e64a53ae" providerId="LiveId" clId="{34D76879-2F91-4ABB-9349-1BA973A9C0DD}" dt="2020-10-11T13:53:23.723" v="144" actId="1035"/>
        <pc:sldMkLst>
          <pc:docMk/>
          <pc:sldMk cId="850099564" sldId="390"/>
        </pc:sldMkLst>
        <pc:spChg chg="add mod">
          <ac:chgData name="Samson Christopher" userId="6a13b5f1e64a53ae" providerId="LiveId" clId="{34D76879-2F91-4ABB-9349-1BA973A9C0DD}" dt="2020-10-11T13:53:23.723" v="144" actId="1035"/>
          <ac:spMkLst>
            <pc:docMk/>
            <pc:sldMk cId="850099564" sldId="390"/>
            <ac:spMk id="4" creationId="{C39C2BE1-306E-44C0-902C-3781DDE902D6}"/>
          </ac:spMkLst>
        </pc:spChg>
      </pc:sldChg>
      <pc:sldChg chg="addSp modSp mod">
        <pc:chgData name="Samson Christopher" userId="6a13b5f1e64a53ae" providerId="LiveId" clId="{34D76879-2F91-4ABB-9349-1BA973A9C0DD}" dt="2020-10-11T13:53:37.177" v="204" actId="1035"/>
        <pc:sldMkLst>
          <pc:docMk/>
          <pc:sldMk cId="944968354" sldId="391"/>
        </pc:sldMkLst>
        <pc:spChg chg="add mod">
          <ac:chgData name="Samson Christopher" userId="6a13b5f1e64a53ae" providerId="LiveId" clId="{34D76879-2F91-4ABB-9349-1BA973A9C0DD}" dt="2020-10-11T13:53:37.177" v="204" actId="1035"/>
          <ac:spMkLst>
            <pc:docMk/>
            <pc:sldMk cId="944968354" sldId="391"/>
            <ac:spMk id="4" creationId="{213D7B42-1C6C-400F-9334-30FC95912AFD}"/>
          </ac:spMkLst>
        </pc:spChg>
      </pc:sldChg>
      <pc:sldChg chg="addSp modSp mod">
        <pc:chgData name="Samson Christopher" userId="6a13b5f1e64a53ae" providerId="LiveId" clId="{34D76879-2F91-4ABB-9349-1BA973A9C0DD}" dt="2020-10-11T13:53:50.034" v="255" actId="1035"/>
        <pc:sldMkLst>
          <pc:docMk/>
          <pc:sldMk cId="1414681237" sldId="392"/>
        </pc:sldMkLst>
        <pc:spChg chg="add mod">
          <ac:chgData name="Samson Christopher" userId="6a13b5f1e64a53ae" providerId="LiveId" clId="{34D76879-2F91-4ABB-9349-1BA973A9C0DD}" dt="2020-10-11T13:53:50.034" v="255" actId="1035"/>
          <ac:spMkLst>
            <pc:docMk/>
            <pc:sldMk cId="1414681237" sldId="392"/>
            <ac:spMk id="4" creationId="{40B57472-EC2C-4130-9879-E447088D0B95}"/>
          </ac:spMkLst>
        </pc:spChg>
      </pc:sldChg>
      <pc:sldChg chg="addSp modSp mod">
        <pc:chgData name="Samson Christopher" userId="6a13b5f1e64a53ae" providerId="LiveId" clId="{34D76879-2F91-4ABB-9349-1BA973A9C0DD}" dt="2020-10-11T13:54:38.779" v="319" actId="1036"/>
        <pc:sldMkLst>
          <pc:docMk/>
          <pc:sldMk cId="4103851070" sldId="393"/>
        </pc:sldMkLst>
        <pc:spChg chg="add mod">
          <ac:chgData name="Samson Christopher" userId="6a13b5f1e64a53ae" providerId="LiveId" clId="{34D76879-2F91-4ABB-9349-1BA973A9C0DD}" dt="2020-10-11T13:54:38.779" v="319" actId="1036"/>
          <ac:spMkLst>
            <pc:docMk/>
            <pc:sldMk cId="4103851070" sldId="393"/>
            <ac:spMk id="4" creationId="{997A5ED5-C162-4769-9231-6789D5E08413}"/>
          </ac:spMkLst>
        </pc:spChg>
      </pc:sldChg>
      <pc:sldChg chg="addSp modSp mod">
        <pc:chgData name="Samson Christopher" userId="6a13b5f1e64a53ae" providerId="LiveId" clId="{34D76879-2F91-4ABB-9349-1BA973A9C0DD}" dt="2020-10-11T13:55:17.393" v="375" actId="1035"/>
        <pc:sldMkLst>
          <pc:docMk/>
          <pc:sldMk cId="659567130" sldId="394"/>
        </pc:sldMkLst>
        <pc:spChg chg="add mod">
          <ac:chgData name="Samson Christopher" userId="6a13b5f1e64a53ae" providerId="LiveId" clId="{34D76879-2F91-4ABB-9349-1BA973A9C0DD}" dt="2020-10-11T13:55:17.393" v="375" actId="1035"/>
          <ac:spMkLst>
            <pc:docMk/>
            <pc:sldMk cId="659567130" sldId="394"/>
            <ac:spMk id="4" creationId="{8329E453-3699-4BC5-9699-B027DD774014}"/>
          </ac:spMkLst>
        </pc:spChg>
      </pc:sldChg>
      <pc:sldChg chg="addSp modSp mod">
        <pc:chgData name="Samson Christopher" userId="6a13b5f1e64a53ae" providerId="LiveId" clId="{34D76879-2F91-4ABB-9349-1BA973A9C0DD}" dt="2020-10-11T13:55:41.695" v="433" actId="1035"/>
        <pc:sldMkLst>
          <pc:docMk/>
          <pc:sldMk cId="859356432" sldId="395"/>
        </pc:sldMkLst>
        <pc:spChg chg="add mod">
          <ac:chgData name="Samson Christopher" userId="6a13b5f1e64a53ae" providerId="LiveId" clId="{34D76879-2F91-4ABB-9349-1BA973A9C0DD}" dt="2020-10-11T13:55:41.695" v="433" actId="1035"/>
          <ac:spMkLst>
            <pc:docMk/>
            <pc:sldMk cId="859356432" sldId="395"/>
            <ac:spMk id="4" creationId="{C2101A6E-FA75-4C70-A4A7-4D23F1745F43}"/>
          </ac:spMkLst>
        </pc:spChg>
      </pc:sldChg>
      <pc:sldChg chg="addSp modSp mod">
        <pc:chgData name="Samson Christopher" userId="6a13b5f1e64a53ae" providerId="LiveId" clId="{34D76879-2F91-4ABB-9349-1BA973A9C0DD}" dt="2020-10-11T13:55:53.826" v="489" actId="1035"/>
        <pc:sldMkLst>
          <pc:docMk/>
          <pc:sldMk cId="2025405914" sldId="396"/>
        </pc:sldMkLst>
        <pc:spChg chg="add mod">
          <ac:chgData name="Samson Christopher" userId="6a13b5f1e64a53ae" providerId="LiveId" clId="{34D76879-2F91-4ABB-9349-1BA973A9C0DD}" dt="2020-10-11T13:55:53.826" v="489" actId="1035"/>
          <ac:spMkLst>
            <pc:docMk/>
            <pc:sldMk cId="2025405914" sldId="396"/>
            <ac:spMk id="4" creationId="{473D291F-B0F7-4DC7-84CE-284650D513FD}"/>
          </ac:spMkLst>
        </pc:spChg>
      </pc:sldChg>
      <pc:sldChg chg="addSp modSp mod">
        <pc:chgData name="Samson Christopher" userId="6a13b5f1e64a53ae" providerId="LiveId" clId="{34D76879-2F91-4ABB-9349-1BA973A9C0DD}" dt="2020-10-11T13:56:46.403" v="556" actId="1036"/>
        <pc:sldMkLst>
          <pc:docMk/>
          <pc:sldMk cId="2940326978" sldId="397"/>
        </pc:sldMkLst>
        <pc:spChg chg="add mod">
          <ac:chgData name="Samson Christopher" userId="6a13b5f1e64a53ae" providerId="LiveId" clId="{34D76879-2F91-4ABB-9349-1BA973A9C0DD}" dt="2020-10-11T13:56:46.403" v="556" actId="1036"/>
          <ac:spMkLst>
            <pc:docMk/>
            <pc:sldMk cId="2940326978" sldId="397"/>
            <ac:spMk id="4" creationId="{25395509-3A7F-440C-ADFA-2084CE2CEB29}"/>
          </ac:spMkLst>
        </pc:spChg>
      </pc:sldChg>
      <pc:sldChg chg="addSp modSp mod">
        <pc:chgData name="Samson Christopher" userId="6a13b5f1e64a53ae" providerId="LiveId" clId="{34D76879-2F91-4ABB-9349-1BA973A9C0DD}" dt="2020-10-11T13:57:00.838" v="613" actId="1036"/>
        <pc:sldMkLst>
          <pc:docMk/>
          <pc:sldMk cId="2964080828" sldId="398"/>
        </pc:sldMkLst>
        <pc:spChg chg="add mod">
          <ac:chgData name="Samson Christopher" userId="6a13b5f1e64a53ae" providerId="LiveId" clId="{34D76879-2F91-4ABB-9349-1BA973A9C0DD}" dt="2020-10-11T13:57:00.838" v="613" actId="1036"/>
          <ac:spMkLst>
            <pc:docMk/>
            <pc:sldMk cId="2964080828" sldId="398"/>
            <ac:spMk id="4" creationId="{FAFB7E39-08FA-4EDC-95EE-73CA5845E16C}"/>
          </ac:spMkLst>
        </pc:spChg>
      </pc:sldChg>
      <pc:sldChg chg="addSp modSp mod">
        <pc:chgData name="Samson Christopher" userId="6a13b5f1e64a53ae" providerId="LiveId" clId="{34D76879-2F91-4ABB-9349-1BA973A9C0DD}" dt="2020-10-11T13:57:27.480" v="664" actId="1035"/>
        <pc:sldMkLst>
          <pc:docMk/>
          <pc:sldMk cId="1883622595" sldId="399"/>
        </pc:sldMkLst>
        <pc:spChg chg="add mod">
          <ac:chgData name="Samson Christopher" userId="6a13b5f1e64a53ae" providerId="LiveId" clId="{34D76879-2F91-4ABB-9349-1BA973A9C0DD}" dt="2020-10-11T13:57:27.480" v="664" actId="1035"/>
          <ac:spMkLst>
            <pc:docMk/>
            <pc:sldMk cId="1883622595" sldId="399"/>
            <ac:spMk id="4" creationId="{656ACB71-8F4D-4510-B1DA-119A7B7CB819}"/>
          </ac:spMkLst>
        </pc:spChg>
      </pc:sldChg>
      <pc:sldChg chg="del">
        <pc:chgData name="Samson Christopher" userId="6a13b5f1e64a53ae" providerId="LiveId" clId="{34D76879-2F91-4ABB-9349-1BA973A9C0DD}" dt="2020-10-11T13:52:23.308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34D76879-2F91-4ABB-9349-1BA973A9C0DD}" dt="2020-10-11T13:52:23.751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34D76879-2F91-4ABB-9349-1BA973A9C0DD}" dt="2020-10-11T13:52:24.250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34D76879-2F91-4ABB-9349-1BA973A9C0DD}" dt="2020-10-11T13:52:24.813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E8345-1104-4747-8265-74F26A8754D8}"/>
              </a:ext>
            </a:extLst>
          </p:cNvPr>
          <p:cNvSpPr txBox="1"/>
          <p:nvPr/>
        </p:nvSpPr>
        <p:spPr>
          <a:xfrm>
            <a:off x="106260" y="5377237"/>
            <a:ext cx="1197947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SpXYo</a:t>
            </a:r>
            <a:r>
              <a:rPr lang="en-US" dirty="0"/>
              <a:t> – </a:t>
            </a:r>
            <a:r>
              <a:rPr lang="en-US" dirty="0" err="1"/>
              <a:t>SpXYo</a:t>
            </a:r>
            <a:r>
              <a:rPr lang="en-US" dirty="0"/>
              <a:t> – </a:t>
            </a:r>
            <a:r>
              <a:rPr lang="en-US" dirty="0" err="1"/>
              <a:t>SpXYo</a:t>
            </a:r>
            <a:r>
              <a:rPr lang="en-US" dirty="0"/>
              <a:t> - </a:t>
            </a:r>
            <a:r>
              <a:rPr lang="en-US" dirty="0" err="1"/>
              <a:t>SpXYo</a:t>
            </a:r>
            <a:r>
              <a:rPr lang="en-US" dirty="0"/>
              <a:t> </a:t>
            </a:r>
          </a:p>
          <a:p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SpXYo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B7E39-08FA-4EDC-95EE-73CA5845E16C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7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CÚ°p</a:t>
            </a:r>
            <a:r>
              <a:rPr lang="en-US" sz="4400" dirty="0"/>
              <a:t> </a:t>
            </a:r>
            <a:r>
              <a:rPr lang="en-US" sz="4400" dirty="0" err="1"/>
              <a:t>YôÝm</a:t>
            </a:r>
            <a:r>
              <a:rPr lang="en-US" sz="4400" dirty="0"/>
              <a:t> _]</a:t>
            </a:r>
            <a:r>
              <a:rPr lang="en-US" sz="4400" dirty="0" err="1"/>
              <a:t>eLû</a:t>
            </a:r>
            <a:r>
              <a:rPr lang="en-US" sz="4400" dirty="0"/>
              <a:t>[ </a:t>
            </a:r>
            <a:r>
              <a:rPr lang="en-US" sz="4400" dirty="0" err="1"/>
              <a:t>ÁhP</a:t>
            </a:r>
            <a:r>
              <a:rPr lang="en-US" sz="4400" dirty="0"/>
              <a:t> </a:t>
            </a:r>
            <a:r>
              <a:rPr lang="en-US" sz="4400" dirty="0" err="1"/>
              <a:t>CúVÑ</a:t>
            </a:r>
            <a:r>
              <a:rPr lang="en-US" sz="4400" dirty="0"/>
              <a:t> </a:t>
            </a:r>
            <a:r>
              <a:rPr lang="en-US" sz="4400" dirty="0" err="1"/>
              <a:t>SpXYo</a:t>
            </a:r>
            <a:r>
              <a:rPr lang="en-US" sz="4400" dirty="0"/>
              <a:t> D]</a:t>
            </a:r>
            <a:r>
              <a:rPr lang="en-US" sz="4400" dirty="0" err="1"/>
              <a:t>úXôLj§tLôL</a:t>
            </a:r>
            <a:r>
              <a:rPr lang="en-US" sz="4400" dirty="0"/>
              <a:t> £</a:t>
            </a:r>
            <a:r>
              <a:rPr lang="en-US" sz="4400" dirty="0" err="1"/>
              <a:t>ÛûY</a:t>
            </a:r>
            <a:r>
              <a:rPr lang="en-US" sz="4400" dirty="0"/>
              <a:t> </a:t>
            </a:r>
            <a:r>
              <a:rPr lang="en-US" sz="4400" dirty="0" err="1"/>
              <a:t>ÑUkR</a:t>
            </a:r>
            <a:r>
              <a:rPr lang="en-US" sz="4400" dirty="0"/>
              <a:t> </a:t>
            </a:r>
            <a:r>
              <a:rPr lang="en-US" sz="4400" dirty="0" err="1"/>
              <a:t>CúVÑ</a:t>
            </a:r>
            <a:r>
              <a:rPr lang="en-US" sz="4400" dirty="0"/>
              <a:t> </a:t>
            </a:r>
            <a:r>
              <a:rPr lang="en-US" sz="4400" dirty="0" err="1"/>
              <a:t>SpXYo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ACB71-8F4D-4510-B1DA-119A7B7CB819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UiÔ«o</a:t>
            </a:r>
            <a:r>
              <a:rPr lang="en-US" dirty="0"/>
              <a:t> </a:t>
            </a:r>
            <a:r>
              <a:rPr lang="en-US" dirty="0" err="1"/>
              <a:t>LôdL</a:t>
            </a:r>
            <a:r>
              <a:rPr lang="en-US" dirty="0"/>
              <a:t> </a:t>
            </a:r>
            <a:r>
              <a:rPr lang="en-US" dirty="0" err="1"/>
              <a:t>Ruà«o</a:t>
            </a:r>
            <a:r>
              <a:rPr lang="en-US" dirty="0"/>
              <a:t> </a:t>
            </a:r>
            <a:r>
              <a:rPr lang="en-US" dirty="0" err="1"/>
              <a:t>RkR</a:t>
            </a:r>
            <a:r>
              <a:rPr lang="en-US" dirty="0"/>
              <a:t> Gu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SpXYo</a:t>
            </a:r>
            <a:r>
              <a:rPr lang="en-US" dirty="0"/>
              <a:t> </a:t>
            </a:r>
            <a:r>
              <a:rPr lang="en-US" dirty="0" err="1"/>
              <a:t>êu</a:t>
            </a:r>
            <a:r>
              <a:rPr lang="en-US" dirty="0"/>
              <a:t>\</a:t>
            </a:r>
            <a:r>
              <a:rPr lang="en-US" dirty="0" err="1"/>
              <a:t>ôm</a:t>
            </a:r>
            <a:r>
              <a:rPr lang="en-US" dirty="0"/>
              <a:t> </a:t>
            </a:r>
            <a:r>
              <a:rPr lang="en-US" dirty="0" err="1"/>
              <a:t>Sô°p</a:t>
            </a:r>
            <a:r>
              <a:rPr lang="en-US" dirty="0"/>
              <a:t> </a:t>
            </a:r>
            <a:r>
              <a:rPr lang="en-US" dirty="0" err="1"/>
              <a:t>U¬jÕ«ojùRÝkR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SpXYo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9C2BE1-306E-44C0-902C-3781DDE902D6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SôeLs</a:t>
            </a:r>
            <a:r>
              <a:rPr lang="en-US" dirty="0"/>
              <a:t> </a:t>
            </a:r>
            <a:r>
              <a:rPr lang="en-US" dirty="0" err="1"/>
              <a:t>CeúL</a:t>
            </a:r>
            <a:r>
              <a:rPr lang="en-US" dirty="0"/>
              <a:t> </a:t>
            </a:r>
            <a:r>
              <a:rPr lang="en-US" dirty="0" err="1"/>
              <a:t>TôÓm</a:t>
            </a:r>
            <a:r>
              <a:rPr lang="en-US" dirty="0"/>
              <a:t> </a:t>
            </a:r>
            <a:r>
              <a:rPr lang="en-US" dirty="0" err="1"/>
              <a:t>GeLs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SpXYo</a:t>
            </a:r>
            <a:r>
              <a:rPr lang="en-US" dirty="0"/>
              <a:t> </a:t>
            </a:r>
            <a:r>
              <a:rPr lang="en-US" dirty="0" err="1"/>
              <a:t>EiûU</a:t>
            </a:r>
            <a:r>
              <a:rPr lang="en-US" dirty="0"/>
              <a:t> </a:t>
            </a:r>
            <a:r>
              <a:rPr lang="en-US" dirty="0" err="1"/>
              <a:t>ùRnYm</a:t>
            </a:r>
            <a:r>
              <a:rPr lang="en-US" dirty="0"/>
              <a:t> </a:t>
            </a:r>
            <a:r>
              <a:rPr lang="en-US" dirty="0" err="1"/>
              <a:t>CYo</a:t>
            </a:r>
            <a:r>
              <a:rPr lang="en-US" dirty="0"/>
              <a:t> </a:t>
            </a:r>
            <a:r>
              <a:rPr lang="en-US" dirty="0" err="1"/>
              <a:t>EXûL</a:t>
            </a:r>
            <a:r>
              <a:rPr lang="en-US" dirty="0"/>
              <a:t> </a:t>
            </a:r>
            <a:r>
              <a:rPr lang="en-US" dirty="0" err="1"/>
              <a:t>CWh£lTYo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D7B42-1C6C-400F-9334-30FC95912AFD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SuûU</a:t>
            </a:r>
            <a:r>
              <a:rPr lang="en-US" dirty="0"/>
              <a:t> </a:t>
            </a:r>
            <a:r>
              <a:rPr lang="en-US" dirty="0" err="1"/>
              <a:t>ùNnúR</a:t>
            </a:r>
            <a:r>
              <a:rPr lang="en-US" dirty="0"/>
              <a:t> </a:t>
            </a:r>
            <a:r>
              <a:rPr lang="en-US" dirty="0" err="1"/>
              <a:t>CYo</a:t>
            </a:r>
            <a:r>
              <a:rPr lang="en-US" dirty="0"/>
              <a:t> </a:t>
            </a:r>
            <a:r>
              <a:rPr lang="en-US" dirty="0" err="1"/>
              <a:t>SôùPeÏm</a:t>
            </a:r>
            <a:r>
              <a:rPr lang="en-US" dirty="0"/>
              <a:t> </a:t>
            </a:r>
            <a:r>
              <a:rPr lang="en-US" dirty="0" err="1"/>
              <a:t>Ñt±VYo</a:t>
            </a:r>
            <a:r>
              <a:rPr lang="en-US" dirty="0"/>
              <a:t> Sô²XjúRôodÏ </a:t>
            </a:r>
            <a:r>
              <a:rPr lang="en-US" dirty="0" err="1"/>
              <a:t>SuûULs</a:t>
            </a:r>
            <a:r>
              <a:rPr lang="en-US" dirty="0"/>
              <a:t> </a:t>
            </a:r>
            <a:r>
              <a:rPr lang="en-US" dirty="0" err="1"/>
              <a:t>ùNnR</a:t>
            </a:r>
            <a:r>
              <a:rPr lang="en-US" dirty="0"/>
              <a:t> </a:t>
            </a:r>
            <a:r>
              <a:rPr lang="en-US" dirty="0" err="1"/>
              <a:t>SpXYo</a:t>
            </a:r>
            <a:r>
              <a:rPr lang="en-US" dirty="0"/>
              <a:t> </a:t>
            </a:r>
            <a:r>
              <a:rPr lang="en-US" dirty="0" err="1"/>
              <a:t>CúVÑ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57472-EC2C-4130-9879-E447088D0B95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AuTôn</a:t>
            </a:r>
            <a:r>
              <a:rPr lang="en-US" dirty="0"/>
              <a:t> ©\</a:t>
            </a:r>
            <a:r>
              <a:rPr lang="en-US" dirty="0" err="1"/>
              <a:t>ûW</a:t>
            </a:r>
            <a:r>
              <a:rPr lang="en-US" dirty="0"/>
              <a:t> </a:t>
            </a:r>
            <a:r>
              <a:rPr lang="en-US" dirty="0" err="1"/>
              <a:t>úS£lTYodÏ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SpXYo</a:t>
            </a:r>
            <a:r>
              <a:rPr lang="en-US" dirty="0"/>
              <a:t> </a:t>
            </a:r>
            <a:r>
              <a:rPr lang="en-US" dirty="0" err="1"/>
              <a:t>BRW®pXô</a:t>
            </a:r>
            <a:r>
              <a:rPr lang="en-US" dirty="0"/>
              <a:t> A]</a:t>
            </a:r>
            <a:r>
              <a:rPr lang="en-US" dirty="0" err="1"/>
              <a:t>ôûRLhÏ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SpXYo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A5ED5-C162-4769-9231-6789D5E08413}"/>
              </a:ext>
            </a:extLst>
          </p:cNvPr>
          <p:cNvSpPr txBox="1"/>
          <p:nvPr/>
        </p:nvSpPr>
        <p:spPr>
          <a:xfrm>
            <a:off x="0" y="5381351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300" dirty="0"/>
              <a:t>§</a:t>
            </a:r>
            <a:r>
              <a:rPr lang="en-US" sz="4300" dirty="0" err="1"/>
              <a:t>dLtú</a:t>
            </a:r>
            <a:r>
              <a:rPr lang="en-US" sz="4300" dirty="0"/>
              <a:t>\</a:t>
            </a:r>
            <a:r>
              <a:rPr lang="en-US" sz="4300" dirty="0" err="1"/>
              <a:t>ôodÏm</a:t>
            </a:r>
            <a:r>
              <a:rPr lang="en-US" sz="4300" dirty="0"/>
              <a:t> ®</a:t>
            </a:r>
            <a:r>
              <a:rPr lang="en-US" sz="4300" dirty="0" err="1"/>
              <a:t>RûYLÞdÏm</a:t>
            </a:r>
            <a:r>
              <a:rPr lang="en-US" sz="4300" dirty="0"/>
              <a:t> </a:t>
            </a:r>
            <a:r>
              <a:rPr lang="en-US" sz="4300" dirty="0" err="1"/>
              <a:t>CúVÑ</a:t>
            </a:r>
            <a:r>
              <a:rPr lang="en-US" sz="4300" dirty="0"/>
              <a:t> </a:t>
            </a:r>
            <a:r>
              <a:rPr lang="en-US" sz="4300" dirty="0" err="1"/>
              <a:t>SpXYo</a:t>
            </a:r>
            <a:r>
              <a:rPr lang="en-US" sz="4300" dirty="0"/>
              <a:t> </a:t>
            </a:r>
          </a:p>
          <a:p>
            <a:r>
              <a:rPr lang="en-US" sz="4300" dirty="0"/>
              <a:t>¾V </a:t>
            </a:r>
            <a:r>
              <a:rPr lang="en-US" sz="4300" dirty="0" err="1"/>
              <a:t>Y¯L°p</a:t>
            </a:r>
            <a:r>
              <a:rPr lang="en-US" sz="4300" dirty="0"/>
              <a:t> U]</a:t>
            </a:r>
            <a:r>
              <a:rPr lang="en-US" sz="4300" dirty="0" err="1"/>
              <a:t>k§Úm©ÓúYôodÏ</a:t>
            </a:r>
            <a:r>
              <a:rPr lang="en-US" sz="4300" dirty="0"/>
              <a:t> </a:t>
            </a:r>
            <a:r>
              <a:rPr lang="en-US" sz="4300" dirty="0" err="1"/>
              <a:t>CúVÑ</a:t>
            </a:r>
            <a:r>
              <a:rPr lang="en-US" sz="4300" dirty="0"/>
              <a:t> </a:t>
            </a:r>
            <a:r>
              <a:rPr lang="en-US" sz="4300" dirty="0" err="1"/>
              <a:t>SpXYo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9E453-3699-4BC5-9699-B027DD774014}"/>
              </a:ext>
            </a:extLst>
          </p:cNvPr>
          <p:cNvSpPr txBox="1"/>
          <p:nvPr/>
        </p:nvSpPr>
        <p:spPr>
          <a:xfrm>
            <a:off x="0" y="5414907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200" dirty="0" err="1"/>
              <a:t>ÏÚPoLÞdÏ</a:t>
            </a:r>
            <a:r>
              <a:rPr lang="en-US" sz="4200" dirty="0"/>
              <a:t> </a:t>
            </a:r>
            <a:r>
              <a:rPr lang="en-US" sz="4200" dirty="0" err="1"/>
              <a:t>TôoûY</a:t>
            </a:r>
            <a:r>
              <a:rPr lang="en-US" sz="4200" dirty="0"/>
              <a:t> </a:t>
            </a:r>
            <a:r>
              <a:rPr lang="en-US" sz="4200" dirty="0" err="1"/>
              <a:t>ùLôÓjR</a:t>
            </a:r>
            <a:r>
              <a:rPr lang="en-US" sz="4200" dirty="0"/>
              <a:t> </a:t>
            </a:r>
            <a:r>
              <a:rPr lang="en-US" sz="4200" dirty="0" err="1"/>
              <a:t>CúVÑ</a:t>
            </a:r>
            <a:r>
              <a:rPr lang="en-US" sz="4200" dirty="0"/>
              <a:t> </a:t>
            </a:r>
            <a:r>
              <a:rPr lang="en-US" sz="4200" dirty="0" err="1"/>
              <a:t>SpXYo</a:t>
            </a:r>
            <a:r>
              <a:rPr lang="en-US" sz="4200" dirty="0"/>
              <a:t> </a:t>
            </a:r>
            <a:r>
              <a:rPr lang="en-US" sz="4200" dirty="0" err="1"/>
              <a:t>ÏxPúWô¡Lû</a:t>
            </a:r>
            <a:r>
              <a:rPr lang="en-US" sz="4200" dirty="0"/>
              <a:t>[</a:t>
            </a:r>
            <a:r>
              <a:rPr lang="en-US" sz="4200" dirty="0" err="1"/>
              <a:t>Ùm</a:t>
            </a:r>
            <a:r>
              <a:rPr lang="en-US" sz="4200" dirty="0"/>
              <a:t> </a:t>
            </a:r>
            <a:r>
              <a:rPr lang="en-US" sz="4200" dirty="0" err="1"/>
              <a:t>ùNôvRUôd¡Óm</a:t>
            </a:r>
            <a:r>
              <a:rPr lang="en-US" sz="4200" dirty="0"/>
              <a:t> </a:t>
            </a:r>
            <a:r>
              <a:rPr lang="en-US" sz="4200" dirty="0" err="1"/>
              <a:t>CúVÑ</a:t>
            </a:r>
            <a:r>
              <a:rPr lang="en-US" sz="4200" dirty="0"/>
              <a:t> </a:t>
            </a:r>
            <a:r>
              <a:rPr lang="en-US" sz="4200" dirty="0" err="1"/>
              <a:t>SpXYo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01A6E-FA75-4C70-A4A7-4D23F1745F43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ØPYoLû</a:t>
            </a:r>
            <a:r>
              <a:rPr lang="en-US" sz="4400" dirty="0"/>
              <a:t>[</a:t>
            </a:r>
            <a:r>
              <a:rPr lang="en-US" sz="4400" dirty="0" err="1"/>
              <a:t>Ùm</a:t>
            </a:r>
            <a:r>
              <a:rPr lang="en-US" sz="4400" dirty="0"/>
              <a:t> </a:t>
            </a:r>
            <a:r>
              <a:rPr lang="en-US" sz="4400" dirty="0" err="1"/>
              <a:t>SPk§Pf</a:t>
            </a:r>
            <a:r>
              <a:rPr lang="en-US" sz="4400" dirty="0"/>
              <a:t> </a:t>
            </a:r>
            <a:r>
              <a:rPr lang="en-US" sz="4400" dirty="0" err="1"/>
              <a:t>ùNnR</a:t>
            </a:r>
            <a:r>
              <a:rPr lang="en-US" sz="4400" dirty="0"/>
              <a:t> </a:t>
            </a:r>
            <a:r>
              <a:rPr lang="en-US" sz="4400" dirty="0" err="1"/>
              <a:t>CúVÑ</a:t>
            </a:r>
            <a:r>
              <a:rPr lang="en-US" sz="4400" dirty="0"/>
              <a:t> </a:t>
            </a:r>
            <a:r>
              <a:rPr lang="en-US" sz="4400" dirty="0" err="1"/>
              <a:t>SpXYo</a:t>
            </a:r>
            <a:r>
              <a:rPr lang="en-US" sz="4400" dirty="0"/>
              <a:t> </a:t>
            </a:r>
            <a:r>
              <a:rPr lang="en-US" sz="4400" dirty="0" err="1"/>
              <a:t>ØhL°u</a:t>
            </a:r>
            <a:r>
              <a:rPr lang="en-US" sz="4400" dirty="0"/>
              <a:t> </a:t>
            </a:r>
            <a:r>
              <a:rPr lang="en-US" sz="4400" dirty="0" err="1"/>
              <a:t>SÓúY</a:t>
            </a:r>
            <a:r>
              <a:rPr lang="en-US" sz="4400" dirty="0"/>
              <a:t> </a:t>
            </a:r>
            <a:r>
              <a:rPr lang="en-US" sz="4400" dirty="0" err="1"/>
              <a:t>Ä­«u</a:t>
            </a:r>
            <a:r>
              <a:rPr lang="en-US" sz="4400" dirty="0"/>
              <a:t> </a:t>
            </a:r>
            <a:r>
              <a:rPr lang="en-US" sz="4400" dirty="0" err="1"/>
              <a:t>úWô_ô</a:t>
            </a:r>
            <a:r>
              <a:rPr lang="en-US" sz="4400" dirty="0"/>
              <a:t> </a:t>
            </a:r>
            <a:r>
              <a:rPr lang="en-US" sz="4400" dirty="0" err="1"/>
              <a:t>CúVÑ</a:t>
            </a:r>
            <a:r>
              <a:rPr lang="en-US" sz="4400" dirty="0"/>
              <a:t> </a:t>
            </a:r>
            <a:r>
              <a:rPr lang="en-US" sz="4400" dirty="0" err="1"/>
              <a:t>SpXYo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D291F-B0F7-4DC7-84CE-284650D513FD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TôYjûR</a:t>
            </a:r>
            <a:r>
              <a:rPr lang="en-US" dirty="0"/>
              <a:t> </a:t>
            </a:r>
            <a:r>
              <a:rPr lang="en-US" dirty="0" err="1"/>
              <a:t>úTôd</a:t>
            </a:r>
            <a:r>
              <a:rPr lang="en-US" dirty="0"/>
              <a:t>¡ </a:t>
            </a:r>
            <a:r>
              <a:rPr lang="en-US" dirty="0" err="1"/>
              <a:t>TVUûR</a:t>
            </a:r>
            <a:r>
              <a:rPr lang="en-US" dirty="0"/>
              <a:t> ¿</a:t>
            </a:r>
            <a:r>
              <a:rPr lang="en-US" dirty="0" err="1"/>
              <a:t>d¡V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SpXYo</a:t>
            </a:r>
            <a:r>
              <a:rPr lang="en-US" dirty="0"/>
              <a:t> </a:t>
            </a:r>
            <a:r>
              <a:rPr lang="en-US" dirty="0" err="1"/>
              <a:t>TWúXôL</a:t>
            </a:r>
            <a:r>
              <a:rPr lang="en-US" dirty="0"/>
              <a:t> </a:t>
            </a:r>
            <a:r>
              <a:rPr lang="en-US" dirty="0" err="1"/>
              <a:t>NkúRô`m</a:t>
            </a:r>
            <a:r>
              <a:rPr lang="en-US" dirty="0"/>
              <a:t> </a:t>
            </a:r>
            <a:r>
              <a:rPr lang="en-US" dirty="0" err="1"/>
              <a:t>TdRÚdL°jR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SpXYo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95509-3A7F-440C-ADFA-2084CE2CEB29}"/>
              </a:ext>
            </a:extLst>
          </p:cNvPr>
          <p:cNvSpPr txBox="1"/>
          <p:nvPr/>
        </p:nvSpPr>
        <p:spPr>
          <a:xfrm>
            <a:off x="0" y="5498797"/>
            <a:ext cx="12192000" cy="12311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3700" dirty="0"/>
              <a:t>T¬U[ </a:t>
            </a:r>
            <a:r>
              <a:rPr lang="en-US" sz="3700" dirty="0" err="1"/>
              <a:t>ûRXUôn</a:t>
            </a:r>
            <a:r>
              <a:rPr lang="en-US" sz="3700" dirty="0"/>
              <a:t> </a:t>
            </a:r>
            <a:r>
              <a:rPr lang="en-US" sz="3700" dirty="0" err="1"/>
              <a:t>YôNû</a:t>
            </a:r>
            <a:r>
              <a:rPr lang="en-US" sz="3700" dirty="0"/>
              <a:t>] </a:t>
            </a:r>
            <a:r>
              <a:rPr lang="en-US" sz="3700" dirty="0" err="1"/>
              <a:t>RkR</a:t>
            </a:r>
            <a:r>
              <a:rPr lang="en-US" sz="3700" dirty="0"/>
              <a:t> Gu </a:t>
            </a:r>
            <a:r>
              <a:rPr lang="en-US" sz="3700" dirty="0" err="1"/>
              <a:t>CúVÑ</a:t>
            </a:r>
            <a:r>
              <a:rPr lang="en-US" sz="3700" dirty="0"/>
              <a:t> </a:t>
            </a:r>
            <a:r>
              <a:rPr lang="en-US" sz="3700" dirty="0" err="1"/>
              <a:t>SpXYo</a:t>
            </a:r>
            <a:r>
              <a:rPr lang="en-US" sz="3700" dirty="0"/>
              <a:t> </a:t>
            </a:r>
          </a:p>
          <a:p>
            <a:r>
              <a:rPr lang="en-US" sz="3700" dirty="0"/>
              <a:t>Tô¬²p </a:t>
            </a:r>
            <a:r>
              <a:rPr lang="en-US" sz="3700" dirty="0" err="1"/>
              <a:t>CYo</a:t>
            </a:r>
            <a:r>
              <a:rPr lang="en-US" sz="3700" dirty="0"/>
              <a:t> </a:t>
            </a:r>
            <a:r>
              <a:rPr lang="en-US" sz="3700" dirty="0" err="1"/>
              <a:t>úTôp</a:t>
            </a:r>
            <a:r>
              <a:rPr lang="en-US" sz="3700" dirty="0"/>
              <a:t> </a:t>
            </a:r>
            <a:r>
              <a:rPr lang="en-US" sz="3700" dirty="0" err="1"/>
              <a:t>ùRnYØm</a:t>
            </a:r>
            <a:r>
              <a:rPr lang="en-US" sz="3700" dirty="0"/>
              <a:t> </a:t>
            </a:r>
            <a:r>
              <a:rPr lang="en-US" sz="3700" dirty="0" err="1"/>
              <a:t>CpûX</a:t>
            </a:r>
            <a:r>
              <a:rPr lang="en-US" sz="3700" dirty="0"/>
              <a:t> Gu </a:t>
            </a:r>
            <a:r>
              <a:rPr lang="en-US" sz="3700" dirty="0" err="1"/>
              <a:t>CúVÑ</a:t>
            </a:r>
            <a:r>
              <a:rPr lang="en-US" sz="3700" dirty="0"/>
              <a:t> </a:t>
            </a:r>
            <a:r>
              <a:rPr lang="en-US" sz="3700" dirty="0" err="1"/>
              <a:t>SpXYo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194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2020-10-11T13:57:29Z</dcterms:modified>
</cp:coreProperties>
</file>