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8F97FFA4-777B-4FFD-8F45-B2ADA7D64EA0}"/>
    <pc:docChg chg="delSld modSld">
      <pc:chgData name="Samson Christopher" userId="6a13b5f1e64a53ae" providerId="LiveId" clId="{8F97FFA4-777B-4FFD-8F45-B2ADA7D64EA0}" dt="2020-10-11T14:03:12.633" v="688" actId="1036"/>
      <pc:docMkLst>
        <pc:docMk/>
      </pc:docMkLst>
      <pc:sldChg chg="del">
        <pc:chgData name="Samson Christopher" userId="6a13b5f1e64a53ae" providerId="LiveId" clId="{8F97FFA4-777B-4FFD-8F45-B2ADA7D64EA0}" dt="2020-10-11T13:59:49.53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F97FFA4-777B-4FFD-8F45-B2ADA7D64EA0}" dt="2020-10-11T14:03:12.633" v="688" actId="1036"/>
        <pc:sldMkLst>
          <pc:docMk/>
          <pc:sldMk cId="1777894342" sldId="389"/>
        </pc:sldMkLst>
        <pc:spChg chg="add mod">
          <ac:chgData name="Samson Christopher" userId="6a13b5f1e64a53ae" providerId="LiveId" clId="{8F97FFA4-777B-4FFD-8F45-B2ADA7D64EA0}" dt="2020-10-11T14:03:12.633" v="688" actId="1036"/>
          <ac:spMkLst>
            <pc:docMk/>
            <pc:sldMk cId="1777894342" sldId="389"/>
            <ac:spMk id="4" creationId="{15FAACC6-24F4-4C24-8D30-A05465E07172}"/>
          </ac:spMkLst>
        </pc:spChg>
      </pc:sldChg>
      <pc:sldChg chg="addSp modSp mod">
        <pc:chgData name="Samson Christopher" userId="6a13b5f1e64a53ae" providerId="LiveId" clId="{8F97FFA4-777B-4FFD-8F45-B2ADA7D64EA0}" dt="2020-10-11T14:03:08.296" v="644" actId="1036"/>
        <pc:sldMkLst>
          <pc:docMk/>
          <pc:sldMk cId="850099564" sldId="390"/>
        </pc:sldMkLst>
        <pc:spChg chg="add mod">
          <ac:chgData name="Samson Christopher" userId="6a13b5f1e64a53ae" providerId="LiveId" clId="{8F97FFA4-777B-4FFD-8F45-B2ADA7D64EA0}" dt="2020-10-11T14:03:08.296" v="644" actId="1036"/>
          <ac:spMkLst>
            <pc:docMk/>
            <pc:sldMk cId="850099564" sldId="390"/>
            <ac:spMk id="4" creationId="{C34B2814-D224-4B4A-B515-ED4DAB1612C6}"/>
          </ac:spMkLst>
        </pc:spChg>
      </pc:sldChg>
      <pc:sldChg chg="addSp modSp mod">
        <pc:chgData name="Samson Christopher" userId="6a13b5f1e64a53ae" providerId="LiveId" clId="{8F97FFA4-777B-4FFD-8F45-B2ADA7D64EA0}" dt="2020-10-11T14:02:59.294" v="591" actId="1036"/>
        <pc:sldMkLst>
          <pc:docMk/>
          <pc:sldMk cId="944968354" sldId="391"/>
        </pc:sldMkLst>
        <pc:spChg chg="add mod">
          <ac:chgData name="Samson Christopher" userId="6a13b5f1e64a53ae" providerId="LiveId" clId="{8F97FFA4-777B-4FFD-8F45-B2ADA7D64EA0}" dt="2020-10-11T14:02:59.294" v="591" actId="1036"/>
          <ac:spMkLst>
            <pc:docMk/>
            <pc:sldMk cId="944968354" sldId="391"/>
            <ac:spMk id="4" creationId="{2B65EEC0-23D8-4155-BDBE-729273AD6ED8}"/>
          </ac:spMkLst>
        </pc:spChg>
      </pc:sldChg>
      <pc:sldChg chg="addSp modSp mod">
        <pc:chgData name="Samson Christopher" userId="6a13b5f1e64a53ae" providerId="LiveId" clId="{8F97FFA4-777B-4FFD-8F45-B2ADA7D64EA0}" dt="2020-10-11T14:02:52.398" v="537" actId="1036"/>
        <pc:sldMkLst>
          <pc:docMk/>
          <pc:sldMk cId="1414681237" sldId="392"/>
        </pc:sldMkLst>
        <pc:spChg chg="add mod">
          <ac:chgData name="Samson Christopher" userId="6a13b5f1e64a53ae" providerId="LiveId" clId="{8F97FFA4-777B-4FFD-8F45-B2ADA7D64EA0}" dt="2020-10-11T14:02:52.398" v="537" actId="1036"/>
          <ac:spMkLst>
            <pc:docMk/>
            <pc:sldMk cId="1414681237" sldId="392"/>
            <ac:spMk id="4" creationId="{62C7BD70-A1A4-45FE-B9FF-3A88750F9BD7}"/>
          </ac:spMkLst>
        </pc:spChg>
      </pc:sldChg>
      <pc:sldChg chg="addSp modSp mod">
        <pc:chgData name="Samson Christopher" userId="6a13b5f1e64a53ae" providerId="LiveId" clId="{8F97FFA4-777B-4FFD-8F45-B2ADA7D64EA0}" dt="2020-10-11T14:02:44.573" v="468" actId="1036"/>
        <pc:sldMkLst>
          <pc:docMk/>
          <pc:sldMk cId="4103851070" sldId="393"/>
        </pc:sldMkLst>
        <pc:spChg chg="add mod">
          <ac:chgData name="Samson Christopher" userId="6a13b5f1e64a53ae" providerId="LiveId" clId="{8F97FFA4-777B-4FFD-8F45-B2ADA7D64EA0}" dt="2020-10-11T14:02:44.573" v="468" actId="1036"/>
          <ac:spMkLst>
            <pc:docMk/>
            <pc:sldMk cId="4103851070" sldId="393"/>
            <ac:spMk id="4" creationId="{B72911E5-2AEE-43FF-9770-87C2A14E167F}"/>
          </ac:spMkLst>
        </pc:spChg>
      </pc:sldChg>
      <pc:sldChg chg="addSp modSp mod">
        <pc:chgData name="Samson Christopher" userId="6a13b5f1e64a53ae" providerId="LiveId" clId="{8F97FFA4-777B-4FFD-8F45-B2ADA7D64EA0}" dt="2020-10-11T14:02:38.069" v="415" actId="1035"/>
        <pc:sldMkLst>
          <pc:docMk/>
          <pc:sldMk cId="659567130" sldId="394"/>
        </pc:sldMkLst>
        <pc:spChg chg="add mod">
          <ac:chgData name="Samson Christopher" userId="6a13b5f1e64a53ae" providerId="LiveId" clId="{8F97FFA4-777B-4FFD-8F45-B2ADA7D64EA0}" dt="2020-10-11T14:02:38.069" v="415" actId="1035"/>
          <ac:spMkLst>
            <pc:docMk/>
            <pc:sldMk cId="659567130" sldId="394"/>
            <ac:spMk id="4" creationId="{EA25E1A5-2557-46A7-95C3-632644292E73}"/>
          </ac:spMkLst>
        </pc:spChg>
      </pc:sldChg>
      <pc:sldChg chg="addSp modSp mod">
        <pc:chgData name="Samson Christopher" userId="6a13b5f1e64a53ae" providerId="LiveId" clId="{8F97FFA4-777B-4FFD-8F45-B2ADA7D64EA0}" dt="2020-10-11T14:02:30.428" v="358" actId="1036"/>
        <pc:sldMkLst>
          <pc:docMk/>
          <pc:sldMk cId="859356432" sldId="395"/>
        </pc:sldMkLst>
        <pc:spChg chg="add mod">
          <ac:chgData name="Samson Christopher" userId="6a13b5f1e64a53ae" providerId="LiveId" clId="{8F97FFA4-777B-4FFD-8F45-B2ADA7D64EA0}" dt="2020-10-11T14:02:30.428" v="358" actId="1036"/>
          <ac:spMkLst>
            <pc:docMk/>
            <pc:sldMk cId="859356432" sldId="395"/>
            <ac:spMk id="4" creationId="{BC3078D2-E8A7-4891-AAB8-0865EE6A184A}"/>
          </ac:spMkLst>
        </pc:spChg>
      </pc:sldChg>
      <pc:sldChg chg="addSp modSp mod">
        <pc:chgData name="Samson Christopher" userId="6a13b5f1e64a53ae" providerId="LiveId" clId="{8F97FFA4-777B-4FFD-8F45-B2ADA7D64EA0}" dt="2020-10-11T14:02:24.037" v="301" actId="1035"/>
        <pc:sldMkLst>
          <pc:docMk/>
          <pc:sldMk cId="2025405914" sldId="396"/>
        </pc:sldMkLst>
        <pc:spChg chg="add mod">
          <ac:chgData name="Samson Christopher" userId="6a13b5f1e64a53ae" providerId="LiveId" clId="{8F97FFA4-777B-4FFD-8F45-B2ADA7D64EA0}" dt="2020-10-11T14:02:24.037" v="301" actId="1035"/>
          <ac:spMkLst>
            <pc:docMk/>
            <pc:sldMk cId="2025405914" sldId="396"/>
            <ac:spMk id="4" creationId="{6A91069F-0341-4FC9-9C1F-CBD00BEB9C3E}"/>
          </ac:spMkLst>
        </pc:spChg>
      </pc:sldChg>
      <pc:sldChg chg="addSp modSp mod">
        <pc:chgData name="Samson Christopher" userId="6a13b5f1e64a53ae" providerId="LiveId" clId="{8F97FFA4-777B-4FFD-8F45-B2ADA7D64EA0}" dt="2020-10-11T14:02:19.600" v="257" actId="1036"/>
        <pc:sldMkLst>
          <pc:docMk/>
          <pc:sldMk cId="2940326978" sldId="397"/>
        </pc:sldMkLst>
        <pc:spChg chg="add mod">
          <ac:chgData name="Samson Christopher" userId="6a13b5f1e64a53ae" providerId="LiveId" clId="{8F97FFA4-777B-4FFD-8F45-B2ADA7D64EA0}" dt="2020-10-11T14:02:19.600" v="257" actId="1036"/>
          <ac:spMkLst>
            <pc:docMk/>
            <pc:sldMk cId="2940326978" sldId="397"/>
            <ac:spMk id="4" creationId="{8C448BF8-56AD-437C-BAC9-C05BEA045D7F}"/>
          </ac:spMkLst>
        </pc:spChg>
      </pc:sldChg>
      <pc:sldChg chg="addSp modSp mod">
        <pc:chgData name="Samson Christopher" userId="6a13b5f1e64a53ae" providerId="LiveId" clId="{8F97FFA4-777B-4FFD-8F45-B2ADA7D64EA0}" dt="2020-10-11T14:02:14.497" v="207" actId="1035"/>
        <pc:sldMkLst>
          <pc:docMk/>
          <pc:sldMk cId="2964080828" sldId="398"/>
        </pc:sldMkLst>
        <pc:spChg chg="add mod">
          <ac:chgData name="Samson Christopher" userId="6a13b5f1e64a53ae" providerId="LiveId" clId="{8F97FFA4-777B-4FFD-8F45-B2ADA7D64EA0}" dt="2020-10-11T14:02:14.497" v="207" actId="1035"/>
          <ac:spMkLst>
            <pc:docMk/>
            <pc:sldMk cId="2964080828" sldId="398"/>
            <ac:spMk id="4" creationId="{EEA45634-ED42-4017-BBB5-BD1F837324B7}"/>
          </ac:spMkLst>
        </pc:spChg>
      </pc:sldChg>
      <pc:sldChg chg="addSp modSp mod">
        <pc:chgData name="Samson Christopher" userId="6a13b5f1e64a53ae" providerId="LiveId" clId="{8F97FFA4-777B-4FFD-8F45-B2ADA7D64EA0}" dt="2020-10-11T14:02:08.410" v="162" actId="1036"/>
        <pc:sldMkLst>
          <pc:docMk/>
          <pc:sldMk cId="1883622595" sldId="399"/>
        </pc:sldMkLst>
        <pc:spChg chg="add mod">
          <ac:chgData name="Samson Christopher" userId="6a13b5f1e64a53ae" providerId="LiveId" clId="{8F97FFA4-777B-4FFD-8F45-B2ADA7D64EA0}" dt="2020-10-11T14:02:08.410" v="162" actId="1036"/>
          <ac:spMkLst>
            <pc:docMk/>
            <pc:sldMk cId="1883622595" sldId="399"/>
            <ac:spMk id="4" creationId="{1301F95D-FD64-4D16-BC82-D0220EEFB590}"/>
          </ac:spMkLst>
        </pc:spChg>
      </pc:sldChg>
      <pc:sldChg chg="addSp modSp mod">
        <pc:chgData name="Samson Christopher" userId="6a13b5f1e64a53ae" providerId="LiveId" clId="{8F97FFA4-777B-4FFD-8F45-B2ADA7D64EA0}" dt="2020-10-11T14:02:00.949" v="105" actId="1035"/>
        <pc:sldMkLst>
          <pc:docMk/>
          <pc:sldMk cId="642142391" sldId="400"/>
        </pc:sldMkLst>
        <pc:spChg chg="add mod">
          <ac:chgData name="Samson Christopher" userId="6a13b5f1e64a53ae" providerId="LiveId" clId="{8F97FFA4-777B-4FFD-8F45-B2ADA7D64EA0}" dt="2020-10-11T14:02:00.949" v="105" actId="1035"/>
          <ac:spMkLst>
            <pc:docMk/>
            <pc:sldMk cId="642142391" sldId="400"/>
            <ac:spMk id="4" creationId="{4E464C4D-5A84-4AFA-8288-3BF4A709E2DE}"/>
          </ac:spMkLst>
        </pc:spChg>
      </pc:sldChg>
      <pc:sldChg chg="del">
        <pc:chgData name="Samson Christopher" userId="6a13b5f1e64a53ae" providerId="LiveId" clId="{8F97FFA4-777B-4FFD-8F45-B2ADA7D64EA0}" dt="2020-10-11T13:59:41.00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8F97FFA4-777B-4FFD-8F45-B2ADA7D64EA0}" dt="2020-10-11T13:59:41.47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8F97FFA4-777B-4FFD-8F45-B2ADA7D64EA0}" dt="2020-10-11T13:59:42.00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AACC6-24F4-4C24-8D30-A05465E07172}"/>
              </a:ext>
            </a:extLst>
          </p:cNvPr>
          <p:cNvSpPr txBox="1"/>
          <p:nvPr/>
        </p:nvSpPr>
        <p:spPr>
          <a:xfrm>
            <a:off x="2074527" y="5377237"/>
            <a:ext cx="804294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CuT</a:t>
            </a:r>
            <a:r>
              <a:rPr lang="en-US" dirty="0"/>
              <a:t> ùRô² ©u </a:t>
            </a:r>
            <a:r>
              <a:rPr lang="en-US" dirty="0" err="1"/>
              <a:t>YôWôúVô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45634-ED42-4017-BBB5-BD1F837324B7}"/>
              </a:ext>
            </a:extLst>
          </p:cNvPr>
          <p:cNvSpPr txBox="1"/>
          <p:nvPr/>
        </p:nvSpPr>
        <p:spPr>
          <a:xfrm>
            <a:off x="1730579" y="5377237"/>
            <a:ext cx="87308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LojR¬u</a:t>
            </a:r>
            <a:r>
              <a:rPr lang="en-US" dirty="0"/>
              <a:t> </a:t>
            </a:r>
            <a:r>
              <a:rPr lang="en-US" dirty="0" err="1"/>
              <a:t>LôVeLs</a:t>
            </a:r>
            <a:r>
              <a:rPr lang="en-US" dirty="0"/>
              <a:t> </a:t>
            </a:r>
            <a:r>
              <a:rPr lang="en-US" dirty="0" err="1"/>
              <a:t>RÝm×Ls</a:t>
            </a:r>
            <a:r>
              <a:rPr lang="en-US" dirty="0"/>
              <a:t> </a:t>
            </a:r>
            <a:r>
              <a:rPr lang="en-US" dirty="0" err="1"/>
              <a:t>ÑjRUôn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ÏQUôd¡Óm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1F95D-FD64-4D16-BC82-D0220EEFB590}"/>
              </a:ext>
            </a:extLst>
          </p:cNvPr>
          <p:cNvSpPr txBox="1"/>
          <p:nvPr/>
        </p:nvSpPr>
        <p:spPr>
          <a:xfrm>
            <a:off x="2232869" y="5377237"/>
            <a:ext cx="772626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Nj§V</a:t>
            </a:r>
            <a:r>
              <a:rPr lang="en-US" dirty="0"/>
              <a:t> </a:t>
            </a:r>
            <a:r>
              <a:rPr lang="en-US" dirty="0" err="1"/>
              <a:t>TWú</a:t>
            </a:r>
            <a:r>
              <a:rPr lang="en-US" dirty="0"/>
              <a:t>]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¨</a:t>
            </a:r>
            <a:r>
              <a:rPr lang="en-US" dirty="0" err="1"/>
              <a:t>j§V</a:t>
            </a:r>
            <a:r>
              <a:rPr lang="en-US" dirty="0"/>
              <a:t> </a:t>
            </a:r>
            <a:r>
              <a:rPr lang="en-US" dirty="0" err="1"/>
              <a:t>ËYû</a:t>
            </a:r>
            <a:r>
              <a:rPr lang="en-US" dirty="0"/>
              <a:t>] </a:t>
            </a:r>
            <a:r>
              <a:rPr lang="en-US" dirty="0" err="1"/>
              <a:t>Dk§ÓYôo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64C4D-5A84-4AFA-8288-3BF4A709E2DE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CúVÑYôXôLôR</a:t>
            </a:r>
            <a:r>
              <a:rPr lang="en-US" dirty="0"/>
              <a:t> </a:t>
            </a:r>
            <a:r>
              <a:rPr lang="en-US" dirty="0" err="1"/>
              <a:t>ùRôußªpûX</a:t>
            </a:r>
            <a:r>
              <a:rPr lang="en-US" dirty="0"/>
              <a:t> </a:t>
            </a:r>
          </a:p>
          <a:p>
            <a:r>
              <a:rPr lang="en-US" dirty="0" err="1"/>
              <a:t>ClúTôÕm</a:t>
            </a:r>
            <a:r>
              <a:rPr lang="en-US" dirty="0"/>
              <a:t> Eu </a:t>
            </a:r>
            <a:r>
              <a:rPr lang="en-US" dirty="0" err="1"/>
              <a:t>úRûY</a:t>
            </a:r>
            <a:r>
              <a:rPr lang="en-US" dirty="0"/>
              <a:t> </a:t>
            </a:r>
            <a:r>
              <a:rPr lang="en-US" dirty="0" err="1"/>
              <a:t>úYi¥dùLôsYôn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B2814-D224-4B4A-B515-ED4DAB1612C6}"/>
              </a:ext>
            </a:extLst>
          </p:cNvPr>
          <p:cNvSpPr txBox="1"/>
          <p:nvPr/>
        </p:nvSpPr>
        <p:spPr>
          <a:xfrm>
            <a:off x="2535922" y="5377237"/>
            <a:ext cx="712015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Cu]p ¾odL </a:t>
            </a:r>
            <a:r>
              <a:rPr lang="en-US" dirty="0" err="1"/>
              <a:t>YpXYûW</a:t>
            </a:r>
            <a:r>
              <a:rPr lang="en-US" dirty="0"/>
              <a:t> </a:t>
            </a:r>
            <a:r>
              <a:rPr lang="en-US" dirty="0" err="1"/>
              <a:t>Cuß</a:t>
            </a:r>
            <a:r>
              <a:rPr lang="en-US" dirty="0"/>
              <a:t> ¿ </a:t>
            </a:r>
            <a:r>
              <a:rPr lang="en-US" dirty="0" err="1"/>
              <a:t>Sm©ÓYôn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5EEC0-23D8-4155-BDBE-729273AD6ED8}"/>
              </a:ext>
            </a:extLst>
          </p:cNvPr>
          <p:cNvSpPr txBox="1"/>
          <p:nvPr/>
        </p:nvSpPr>
        <p:spPr>
          <a:xfrm>
            <a:off x="2203508" y="5377237"/>
            <a:ext cx="778498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YÚk</a:t>
            </a:r>
            <a:r>
              <a:rPr lang="en-US" dirty="0"/>
              <a:t>§ </a:t>
            </a:r>
            <a:r>
              <a:rPr lang="en-US" dirty="0" err="1"/>
              <a:t>TôWeLs</a:t>
            </a:r>
            <a:r>
              <a:rPr lang="en-US" dirty="0"/>
              <a:t> </a:t>
            </a:r>
            <a:r>
              <a:rPr lang="en-US" dirty="0" err="1"/>
              <a:t>ÑUkR</a:t>
            </a:r>
            <a:r>
              <a:rPr lang="en-US" dirty="0"/>
              <a:t> ¿ ®</a:t>
            </a:r>
            <a:r>
              <a:rPr lang="en-US" dirty="0" err="1"/>
              <a:t>Úm</a:t>
            </a:r>
            <a:r>
              <a:rPr lang="en-US" dirty="0"/>
              <a:t>© £</a:t>
            </a:r>
            <a:r>
              <a:rPr lang="en-US" dirty="0" err="1"/>
              <a:t>ÛûY</a:t>
            </a:r>
            <a:r>
              <a:rPr lang="en-US" dirty="0"/>
              <a:t> </a:t>
            </a:r>
            <a:r>
              <a:rPr lang="en-US" dirty="0" err="1"/>
              <a:t>úSôd¡úV</a:t>
            </a:r>
            <a:r>
              <a:rPr lang="en-US" dirty="0"/>
              <a:t> </a:t>
            </a:r>
            <a:r>
              <a:rPr lang="en-US" dirty="0" err="1"/>
              <a:t>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7BD70-A1A4-45FE-B9FF-3A88750F9BD7}"/>
              </a:ext>
            </a:extLst>
          </p:cNvPr>
          <p:cNvSpPr txBox="1"/>
          <p:nvPr/>
        </p:nvSpPr>
        <p:spPr>
          <a:xfrm>
            <a:off x="1797690" y="5377237"/>
            <a:ext cx="859661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AÚûU</a:t>
            </a:r>
            <a:r>
              <a:rPr lang="en-US" dirty="0"/>
              <a:t> </a:t>
            </a:r>
            <a:r>
              <a:rPr lang="en-US" dirty="0" err="1"/>
              <a:t>BiPYo</a:t>
            </a:r>
            <a:r>
              <a:rPr lang="en-US" dirty="0"/>
              <a:t> E]</a:t>
            </a:r>
            <a:r>
              <a:rPr lang="en-US" dirty="0" err="1"/>
              <a:t>dLôL</a:t>
            </a:r>
            <a:r>
              <a:rPr lang="en-US" dirty="0"/>
              <a:t> £</a:t>
            </a:r>
            <a:r>
              <a:rPr lang="en-US" dirty="0" err="1"/>
              <a:t>ßûU</a:t>
            </a:r>
            <a:r>
              <a:rPr lang="en-US" dirty="0"/>
              <a:t> </a:t>
            </a:r>
            <a:r>
              <a:rPr lang="en-US" dirty="0" err="1"/>
              <a:t>AûPkÕ</a:t>
            </a:r>
            <a:r>
              <a:rPr lang="en-US" dirty="0"/>
              <a:t> </a:t>
            </a:r>
            <a:r>
              <a:rPr lang="en-US" dirty="0" err="1"/>
              <a:t>E«o</a:t>
            </a:r>
            <a:r>
              <a:rPr lang="en-US" dirty="0"/>
              <a:t> </a:t>
            </a:r>
            <a:r>
              <a:rPr lang="en-US" dirty="0" err="1"/>
              <a:t>RkRôúW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911E5-2AEE-43FF-9770-87C2A14E167F}"/>
              </a:ext>
            </a:extLst>
          </p:cNvPr>
          <p:cNvSpPr txBox="1"/>
          <p:nvPr/>
        </p:nvSpPr>
        <p:spPr>
          <a:xfrm>
            <a:off x="1558604" y="5377238"/>
            <a:ext cx="907479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 </a:t>
            </a:r>
            <a:r>
              <a:rPr lang="en-US" dirty="0" err="1"/>
              <a:t>ûL«p</a:t>
            </a:r>
            <a:r>
              <a:rPr lang="en-US" dirty="0"/>
              <a:t> ¿ </a:t>
            </a:r>
            <a:r>
              <a:rPr lang="en-US" dirty="0" err="1"/>
              <a:t>ùNnR</a:t>
            </a:r>
            <a:r>
              <a:rPr lang="en-US" dirty="0"/>
              <a:t> </a:t>
            </a:r>
            <a:r>
              <a:rPr lang="en-US" dirty="0" err="1"/>
              <a:t>TôYj§tLôn</a:t>
            </a:r>
            <a:r>
              <a:rPr lang="en-US" dirty="0"/>
              <a:t> Ru </a:t>
            </a:r>
            <a:r>
              <a:rPr lang="en-US" dirty="0" err="1"/>
              <a:t>ûL«p</a:t>
            </a:r>
            <a:r>
              <a:rPr lang="en-US" dirty="0"/>
              <a:t> B¦Ls </a:t>
            </a:r>
            <a:r>
              <a:rPr lang="en-US" dirty="0" err="1"/>
              <a:t>Tônk§PúY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5E1A5-2557-46A7-95C3-632644292E73}"/>
              </a:ext>
            </a:extLst>
          </p:cNvPr>
          <p:cNvSpPr txBox="1"/>
          <p:nvPr/>
        </p:nvSpPr>
        <p:spPr>
          <a:xfrm>
            <a:off x="1730579" y="5377237"/>
            <a:ext cx="87308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ØsØ</a:t>
            </a:r>
            <a:r>
              <a:rPr lang="en-US" dirty="0"/>
              <a:t>¥ ã¥]</a:t>
            </a:r>
            <a:r>
              <a:rPr lang="en-US" dirty="0" err="1"/>
              <a:t>ôo</a:t>
            </a:r>
            <a:r>
              <a:rPr lang="en-US" dirty="0"/>
              <a:t> Eu ®û]</a:t>
            </a:r>
            <a:r>
              <a:rPr lang="en-US" dirty="0" err="1"/>
              <a:t>dLôn</a:t>
            </a:r>
            <a:r>
              <a:rPr lang="en-US" dirty="0"/>
              <a:t> Uu²l× </a:t>
            </a:r>
            <a:r>
              <a:rPr lang="en-US" dirty="0" err="1"/>
              <a:t>CWhNiVm</a:t>
            </a:r>
            <a:r>
              <a:rPr lang="en-US" dirty="0"/>
              <a:t> E]</a:t>
            </a:r>
            <a:r>
              <a:rPr lang="en-US" dirty="0" err="1"/>
              <a:t>dL°lTôo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078D2-E8A7-4891-AAB8-0865EE6A184A}"/>
              </a:ext>
            </a:extLst>
          </p:cNvPr>
          <p:cNvSpPr txBox="1"/>
          <p:nvPr/>
        </p:nvSpPr>
        <p:spPr>
          <a:xfrm>
            <a:off x="2074527" y="5377237"/>
            <a:ext cx="804294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U]</a:t>
            </a:r>
            <a:r>
              <a:rPr lang="en-US" dirty="0" err="1"/>
              <a:t>k§Úm</a:t>
            </a:r>
            <a:r>
              <a:rPr lang="en-US" dirty="0"/>
              <a:t>© ¿ </a:t>
            </a:r>
            <a:r>
              <a:rPr lang="en-US" dirty="0" err="1"/>
              <a:t>Uô</a:t>
            </a:r>
            <a:r>
              <a:rPr lang="en-US" dirty="0"/>
              <a:t>±]</a:t>
            </a:r>
            <a:r>
              <a:rPr lang="en-US" dirty="0" err="1"/>
              <a:t>ôúXô</a:t>
            </a:r>
            <a:r>
              <a:rPr lang="en-US" dirty="0"/>
              <a:t> </a:t>
            </a:r>
            <a:r>
              <a:rPr lang="en-US" dirty="0" err="1"/>
              <a:t>Uß</a:t>
            </a:r>
            <a:r>
              <a:rPr lang="en-US" dirty="0"/>
              <a:t>©\</a:t>
            </a:r>
            <a:r>
              <a:rPr lang="en-US" dirty="0" err="1"/>
              <a:t>lûT</a:t>
            </a:r>
            <a:r>
              <a:rPr lang="en-US" dirty="0"/>
              <a:t> ¿ </a:t>
            </a:r>
            <a:r>
              <a:rPr lang="en-US" dirty="0" err="1"/>
              <a:t>LiPûPYôn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1069F-0341-4FC9-9C1F-CBD00BEB9C3E}"/>
              </a:ext>
            </a:extLst>
          </p:cNvPr>
          <p:cNvSpPr txBox="1"/>
          <p:nvPr/>
        </p:nvSpPr>
        <p:spPr>
          <a:xfrm>
            <a:off x="1793496" y="5377237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CúVÑûY</a:t>
            </a:r>
            <a:r>
              <a:rPr lang="en-US" dirty="0"/>
              <a:t> Eu </a:t>
            </a:r>
            <a:r>
              <a:rPr lang="en-US" dirty="0" err="1"/>
              <a:t>BjU</a:t>
            </a:r>
            <a:r>
              <a:rPr lang="en-US" dirty="0"/>
              <a:t> </a:t>
            </a:r>
            <a:r>
              <a:rPr lang="en-US" dirty="0" err="1"/>
              <a:t>CWhNLWôn</a:t>
            </a:r>
            <a:r>
              <a:rPr lang="en-US" dirty="0"/>
              <a:t> </a:t>
            </a:r>
            <a:r>
              <a:rPr lang="en-US" dirty="0" err="1"/>
              <a:t>HtßdùLôs</a:t>
            </a:r>
            <a:r>
              <a:rPr lang="en-US" dirty="0"/>
              <a:t> ¡</a:t>
            </a:r>
            <a:r>
              <a:rPr lang="en-US" dirty="0" err="1"/>
              <a:t>ûPdÏm</a:t>
            </a:r>
            <a:r>
              <a:rPr lang="en-US" dirty="0"/>
              <a:t> </a:t>
            </a:r>
            <a:r>
              <a:rPr lang="en-US" dirty="0" err="1"/>
              <a:t>NUôRô</a:t>
            </a:r>
            <a:r>
              <a:rPr lang="en-US" dirty="0"/>
              <a:t>]</a:t>
            </a:r>
            <a:r>
              <a:rPr lang="en-US" dirty="0" err="1"/>
              <a:t>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8BF8-56AD-437C-BAC9-C05BEA045D7F}"/>
              </a:ext>
            </a:extLst>
          </p:cNvPr>
          <p:cNvSpPr txBox="1"/>
          <p:nvPr/>
        </p:nvSpPr>
        <p:spPr>
          <a:xfrm>
            <a:off x="1663467" y="5377237"/>
            <a:ext cx="88650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YpXûU</a:t>
            </a:r>
            <a:r>
              <a:rPr lang="en-US" dirty="0"/>
              <a:t> </a:t>
            </a:r>
            <a:r>
              <a:rPr lang="en-US" dirty="0" err="1"/>
              <a:t>EiPYo</a:t>
            </a:r>
            <a:r>
              <a:rPr lang="en-US" dirty="0"/>
              <a:t> </a:t>
            </a:r>
            <a:r>
              <a:rPr lang="en-US" dirty="0" err="1"/>
              <a:t>CWjRj§úX</a:t>
            </a:r>
            <a:r>
              <a:rPr lang="en-US" dirty="0"/>
              <a:t> ®</a:t>
            </a:r>
            <a:r>
              <a:rPr lang="en-US" dirty="0" err="1"/>
              <a:t>Vô</a:t>
            </a:r>
            <a:r>
              <a:rPr lang="en-US" dirty="0"/>
              <a:t>§«u </a:t>
            </a:r>
            <a:r>
              <a:rPr lang="en-US" dirty="0" err="1"/>
              <a:t>úYÚm</a:t>
            </a:r>
            <a:r>
              <a:rPr lang="en-US" dirty="0"/>
              <a:t> </a:t>
            </a:r>
            <a:r>
              <a:rPr lang="en-US" dirty="0" err="1"/>
              <a:t>áÚm</a:t>
            </a:r>
            <a:r>
              <a:rPr lang="en-US" dirty="0"/>
              <a:t> </a:t>
            </a:r>
            <a:r>
              <a:rPr lang="en-US" dirty="0" err="1"/>
              <a:t>Ø±Ùm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163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2020-10-11T14:03:15Z</dcterms:modified>
</cp:coreProperties>
</file>