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7132926-5AC0-42E8-8B6A-9234CA0608FB}"/>
    <pc:docChg chg="delSld modSld">
      <pc:chgData name="Samson Christopher" userId="6a13b5f1e64a53ae" providerId="LiveId" clId="{87132926-5AC0-42E8-8B6A-9234CA0608FB}" dt="2020-10-11T14:13:36.363" v="773" actId="1036"/>
      <pc:docMkLst>
        <pc:docMk/>
      </pc:docMkLst>
      <pc:sldChg chg="del">
        <pc:chgData name="Samson Christopher" userId="6a13b5f1e64a53ae" providerId="LiveId" clId="{87132926-5AC0-42E8-8B6A-9234CA0608FB}" dt="2020-10-11T14:04:53.872" v="2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87132926-5AC0-42E8-8B6A-9234CA0608FB}" dt="2020-10-11T14:05:14.763" v="73" actId="1035"/>
        <pc:sldMkLst>
          <pc:docMk/>
          <pc:sldMk cId="1777894342" sldId="389"/>
        </pc:sldMkLst>
        <pc:spChg chg="add mod">
          <ac:chgData name="Samson Christopher" userId="6a13b5f1e64a53ae" providerId="LiveId" clId="{87132926-5AC0-42E8-8B6A-9234CA0608FB}" dt="2020-10-11T14:05:14.763" v="73" actId="1035"/>
          <ac:spMkLst>
            <pc:docMk/>
            <pc:sldMk cId="1777894342" sldId="389"/>
            <ac:spMk id="4" creationId="{C26FA0C2-D35C-4FEF-A2EF-B6EB03370B11}"/>
          </ac:spMkLst>
        </pc:spChg>
      </pc:sldChg>
      <pc:sldChg chg="addSp modSp mod">
        <pc:chgData name="Samson Christopher" userId="6a13b5f1e64a53ae" providerId="LiveId" clId="{87132926-5AC0-42E8-8B6A-9234CA0608FB}" dt="2020-10-11T14:07:37.441" v="142" actId="1036"/>
        <pc:sldMkLst>
          <pc:docMk/>
          <pc:sldMk cId="850099564" sldId="390"/>
        </pc:sldMkLst>
        <pc:spChg chg="add mod">
          <ac:chgData name="Samson Christopher" userId="6a13b5f1e64a53ae" providerId="LiveId" clId="{87132926-5AC0-42E8-8B6A-9234CA0608FB}" dt="2020-10-11T14:07:37.441" v="142" actId="1036"/>
          <ac:spMkLst>
            <pc:docMk/>
            <pc:sldMk cId="850099564" sldId="390"/>
            <ac:spMk id="4" creationId="{3A0F153B-6AFE-42F4-A90D-39D13ED8669E}"/>
          </ac:spMkLst>
        </pc:spChg>
      </pc:sldChg>
      <pc:sldChg chg="addSp modSp mod">
        <pc:chgData name="Samson Christopher" userId="6a13b5f1e64a53ae" providerId="LiveId" clId="{87132926-5AC0-42E8-8B6A-9234CA0608FB}" dt="2020-10-11T14:08:04.486" v="200" actId="1035"/>
        <pc:sldMkLst>
          <pc:docMk/>
          <pc:sldMk cId="944968354" sldId="391"/>
        </pc:sldMkLst>
        <pc:spChg chg="add mod">
          <ac:chgData name="Samson Christopher" userId="6a13b5f1e64a53ae" providerId="LiveId" clId="{87132926-5AC0-42E8-8B6A-9234CA0608FB}" dt="2020-10-11T14:08:04.486" v="200" actId="1035"/>
          <ac:spMkLst>
            <pc:docMk/>
            <pc:sldMk cId="944968354" sldId="391"/>
            <ac:spMk id="4" creationId="{A7D518D4-DA90-4095-A292-8021C0E9C993}"/>
          </ac:spMkLst>
        </pc:spChg>
      </pc:sldChg>
      <pc:sldChg chg="addSp modSp mod">
        <pc:chgData name="Samson Christopher" userId="6a13b5f1e64a53ae" providerId="LiveId" clId="{87132926-5AC0-42E8-8B6A-9234CA0608FB}" dt="2020-10-11T14:08:24.175" v="259" actId="1036"/>
        <pc:sldMkLst>
          <pc:docMk/>
          <pc:sldMk cId="1414681237" sldId="392"/>
        </pc:sldMkLst>
        <pc:spChg chg="add mod">
          <ac:chgData name="Samson Christopher" userId="6a13b5f1e64a53ae" providerId="LiveId" clId="{87132926-5AC0-42E8-8B6A-9234CA0608FB}" dt="2020-10-11T14:08:24.175" v="259" actId="1036"/>
          <ac:spMkLst>
            <pc:docMk/>
            <pc:sldMk cId="1414681237" sldId="392"/>
            <ac:spMk id="4" creationId="{052D32D9-E1DA-4A9F-A11B-12FB2F14B2B8}"/>
          </ac:spMkLst>
        </pc:spChg>
      </pc:sldChg>
      <pc:sldChg chg="addSp modSp mod">
        <pc:chgData name="Samson Christopher" userId="6a13b5f1e64a53ae" providerId="LiveId" clId="{87132926-5AC0-42E8-8B6A-9234CA0608FB}" dt="2020-10-11T14:08:59.079" v="315" actId="1035"/>
        <pc:sldMkLst>
          <pc:docMk/>
          <pc:sldMk cId="4103851070" sldId="393"/>
        </pc:sldMkLst>
        <pc:spChg chg="add mod">
          <ac:chgData name="Samson Christopher" userId="6a13b5f1e64a53ae" providerId="LiveId" clId="{87132926-5AC0-42E8-8B6A-9234CA0608FB}" dt="2020-10-11T14:08:59.079" v="315" actId="1035"/>
          <ac:spMkLst>
            <pc:docMk/>
            <pc:sldMk cId="4103851070" sldId="393"/>
            <ac:spMk id="4" creationId="{B18DC6B0-927C-4DC6-BFF6-90BE888B3249}"/>
          </ac:spMkLst>
        </pc:spChg>
      </pc:sldChg>
      <pc:sldChg chg="addSp modSp mod">
        <pc:chgData name="Samson Christopher" userId="6a13b5f1e64a53ae" providerId="LiveId" clId="{87132926-5AC0-42E8-8B6A-9234CA0608FB}" dt="2020-10-11T14:09:14.015" v="378" actId="1036"/>
        <pc:sldMkLst>
          <pc:docMk/>
          <pc:sldMk cId="659567130" sldId="394"/>
        </pc:sldMkLst>
        <pc:spChg chg="add mod">
          <ac:chgData name="Samson Christopher" userId="6a13b5f1e64a53ae" providerId="LiveId" clId="{87132926-5AC0-42E8-8B6A-9234CA0608FB}" dt="2020-10-11T14:09:14.015" v="378" actId="1036"/>
          <ac:spMkLst>
            <pc:docMk/>
            <pc:sldMk cId="659567130" sldId="394"/>
            <ac:spMk id="4" creationId="{8A8E090E-BD86-4B46-BC7C-4C5139E5E58A}"/>
          </ac:spMkLst>
        </pc:spChg>
      </pc:sldChg>
      <pc:sldChg chg="addSp modSp mod">
        <pc:chgData name="Samson Christopher" userId="6a13b5f1e64a53ae" providerId="LiveId" clId="{87132926-5AC0-42E8-8B6A-9234CA0608FB}" dt="2020-10-11T14:09:40.938" v="439" actId="1036"/>
        <pc:sldMkLst>
          <pc:docMk/>
          <pc:sldMk cId="859356432" sldId="395"/>
        </pc:sldMkLst>
        <pc:spChg chg="add mod">
          <ac:chgData name="Samson Christopher" userId="6a13b5f1e64a53ae" providerId="LiveId" clId="{87132926-5AC0-42E8-8B6A-9234CA0608FB}" dt="2020-10-11T14:09:40.938" v="439" actId="1036"/>
          <ac:spMkLst>
            <pc:docMk/>
            <pc:sldMk cId="859356432" sldId="395"/>
            <ac:spMk id="4" creationId="{7A3F64A6-3E7B-453A-9C52-827FDB6EF0FB}"/>
          </ac:spMkLst>
        </pc:spChg>
      </pc:sldChg>
      <pc:sldChg chg="addSp modSp mod">
        <pc:chgData name="Samson Christopher" userId="6a13b5f1e64a53ae" providerId="LiveId" clId="{87132926-5AC0-42E8-8B6A-9234CA0608FB}" dt="2020-10-11T14:10:05.309" v="497" actId="1036"/>
        <pc:sldMkLst>
          <pc:docMk/>
          <pc:sldMk cId="2025405914" sldId="396"/>
        </pc:sldMkLst>
        <pc:spChg chg="add mod">
          <ac:chgData name="Samson Christopher" userId="6a13b5f1e64a53ae" providerId="LiveId" clId="{87132926-5AC0-42E8-8B6A-9234CA0608FB}" dt="2020-10-11T14:10:05.309" v="497" actId="1036"/>
          <ac:spMkLst>
            <pc:docMk/>
            <pc:sldMk cId="2025405914" sldId="396"/>
            <ac:spMk id="4" creationId="{F4785C90-5553-490E-928E-B50FB5A93AC7}"/>
          </ac:spMkLst>
        </pc:spChg>
      </pc:sldChg>
      <pc:sldChg chg="addSp modSp mod">
        <pc:chgData name="Samson Christopher" userId="6a13b5f1e64a53ae" providerId="LiveId" clId="{87132926-5AC0-42E8-8B6A-9234CA0608FB}" dt="2020-10-11T14:10:18.443" v="550" actId="1035"/>
        <pc:sldMkLst>
          <pc:docMk/>
          <pc:sldMk cId="2940326978" sldId="397"/>
        </pc:sldMkLst>
        <pc:spChg chg="add mod">
          <ac:chgData name="Samson Christopher" userId="6a13b5f1e64a53ae" providerId="LiveId" clId="{87132926-5AC0-42E8-8B6A-9234CA0608FB}" dt="2020-10-11T14:10:18.443" v="550" actId="1035"/>
          <ac:spMkLst>
            <pc:docMk/>
            <pc:sldMk cId="2940326978" sldId="397"/>
            <ac:spMk id="4" creationId="{921F495B-E340-4ED3-BB6A-ADA79D9E022D}"/>
          </ac:spMkLst>
        </pc:spChg>
      </pc:sldChg>
      <pc:sldChg chg="addSp modSp mod">
        <pc:chgData name="Samson Christopher" userId="6a13b5f1e64a53ae" providerId="LiveId" clId="{87132926-5AC0-42E8-8B6A-9234CA0608FB}" dt="2020-10-11T14:10:30.202" v="607" actId="1036"/>
        <pc:sldMkLst>
          <pc:docMk/>
          <pc:sldMk cId="2964080828" sldId="398"/>
        </pc:sldMkLst>
        <pc:spChg chg="add mod">
          <ac:chgData name="Samson Christopher" userId="6a13b5f1e64a53ae" providerId="LiveId" clId="{87132926-5AC0-42E8-8B6A-9234CA0608FB}" dt="2020-10-11T14:10:30.202" v="607" actId="1036"/>
          <ac:spMkLst>
            <pc:docMk/>
            <pc:sldMk cId="2964080828" sldId="398"/>
            <ac:spMk id="4" creationId="{54E7333C-B456-4D07-A73F-414EAD58FBD0}"/>
          </ac:spMkLst>
        </pc:spChg>
      </pc:sldChg>
      <pc:sldChg chg="addSp modSp mod">
        <pc:chgData name="Samson Christopher" userId="6a13b5f1e64a53ae" providerId="LiveId" clId="{87132926-5AC0-42E8-8B6A-9234CA0608FB}" dt="2020-10-11T14:12:52.284" v="663" actId="1035"/>
        <pc:sldMkLst>
          <pc:docMk/>
          <pc:sldMk cId="1883622595" sldId="399"/>
        </pc:sldMkLst>
        <pc:spChg chg="add mod">
          <ac:chgData name="Samson Christopher" userId="6a13b5f1e64a53ae" providerId="LiveId" clId="{87132926-5AC0-42E8-8B6A-9234CA0608FB}" dt="2020-10-11T14:12:52.284" v="663" actId="1035"/>
          <ac:spMkLst>
            <pc:docMk/>
            <pc:sldMk cId="1883622595" sldId="399"/>
            <ac:spMk id="4" creationId="{EB6553CA-FAD4-4472-A330-544AE3DB2A32}"/>
          </ac:spMkLst>
        </pc:spChg>
      </pc:sldChg>
      <pc:sldChg chg="addSp modSp mod">
        <pc:chgData name="Samson Christopher" userId="6a13b5f1e64a53ae" providerId="LiveId" clId="{87132926-5AC0-42E8-8B6A-9234CA0608FB}" dt="2020-10-11T14:13:10.342" v="717" actId="1036"/>
        <pc:sldMkLst>
          <pc:docMk/>
          <pc:sldMk cId="642142391" sldId="400"/>
        </pc:sldMkLst>
        <pc:spChg chg="add mod">
          <ac:chgData name="Samson Christopher" userId="6a13b5f1e64a53ae" providerId="LiveId" clId="{87132926-5AC0-42E8-8B6A-9234CA0608FB}" dt="2020-10-11T14:13:10.342" v="717" actId="1036"/>
          <ac:spMkLst>
            <pc:docMk/>
            <pc:sldMk cId="642142391" sldId="400"/>
            <ac:spMk id="4" creationId="{57108346-D631-45AA-979B-49701F0C2821}"/>
          </ac:spMkLst>
        </pc:spChg>
      </pc:sldChg>
      <pc:sldChg chg="addSp modSp mod">
        <pc:chgData name="Samson Christopher" userId="6a13b5f1e64a53ae" providerId="LiveId" clId="{87132926-5AC0-42E8-8B6A-9234CA0608FB}" dt="2020-10-11T14:13:36.363" v="773" actId="1036"/>
        <pc:sldMkLst>
          <pc:docMk/>
          <pc:sldMk cId="620554568" sldId="401"/>
        </pc:sldMkLst>
        <pc:spChg chg="add mod">
          <ac:chgData name="Samson Christopher" userId="6a13b5f1e64a53ae" providerId="LiveId" clId="{87132926-5AC0-42E8-8B6A-9234CA0608FB}" dt="2020-10-11T14:13:36.363" v="773" actId="1036"/>
          <ac:spMkLst>
            <pc:docMk/>
            <pc:sldMk cId="620554568" sldId="401"/>
            <ac:spMk id="4" creationId="{4770E715-7206-4B22-BB5E-C8A9F9223CBE}"/>
          </ac:spMkLst>
        </pc:spChg>
      </pc:sldChg>
      <pc:sldChg chg="del">
        <pc:chgData name="Samson Christopher" userId="6a13b5f1e64a53ae" providerId="LiveId" clId="{87132926-5AC0-42E8-8B6A-9234CA0608FB}" dt="2020-10-11T14:07:11.087" v="86" actId="47"/>
        <pc:sldMkLst>
          <pc:docMk/>
          <pc:sldMk cId="459594907" sldId="402"/>
        </pc:sldMkLst>
      </pc:sldChg>
      <pc:sldChg chg="del">
        <pc:chgData name="Samson Christopher" userId="6a13b5f1e64a53ae" providerId="LiveId" clId="{87132926-5AC0-42E8-8B6A-9234CA0608FB}" dt="2020-10-11T14:07:12.133" v="87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6FA0C2-D35C-4FEF-A2EF-B6EB03370B11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AûZd</a:t>
            </a:r>
            <a:r>
              <a:rPr lang="en-US" dirty="0"/>
              <a:t>¡\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AûZd</a:t>
            </a:r>
            <a:r>
              <a:rPr lang="en-US" dirty="0"/>
              <a:t>¡\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CúRô</a:t>
            </a:r>
            <a:r>
              <a:rPr lang="en-US" dirty="0"/>
              <a:t> ¿</a:t>
            </a:r>
            <a:r>
              <a:rPr lang="en-US" dirty="0" err="1"/>
              <a:t>Ùm</a:t>
            </a:r>
            <a:r>
              <a:rPr lang="en-US" dirty="0"/>
              <a:t> </a:t>
            </a:r>
            <a:r>
              <a:rPr lang="en-US" dirty="0" err="1"/>
              <a:t>Yô</a:t>
            </a:r>
            <a:r>
              <a:rPr lang="en-US" dirty="0"/>
              <a:t> </a:t>
            </a:r>
          </a:p>
          <a:p>
            <a:r>
              <a:rPr lang="en-US" dirty="0" err="1"/>
              <a:t>EkRu</a:t>
            </a:r>
            <a:r>
              <a:rPr lang="en-US" dirty="0"/>
              <a:t> </a:t>
            </a:r>
            <a:r>
              <a:rPr lang="en-US" dirty="0" err="1"/>
              <a:t>úSNo</a:t>
            </a:r>
            <a:r>
              <a:rPr lang="en-US" dirty="0"/>
              <a:t> </a:t>
            </a:r>
            <a:r>
              <a:rPr lang="en-US" dirty="0" err="1"/>
              <a:t>BYXôn</a:t>
            </a:r>
            <a:r>
              <a:rPr lang="en-US" dirty="0"/>
              <a:t> </a:t>
            </a:r>
            <a:r>
              <a:rPr lang="en-US" dirty="0" err="1"/>
              <a:t>AûZd</a:t>
            </a:r>
            <a:r>
              <a:rPr lang="en-US" dirty="0"/>
              <a:t>¡\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CúRô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E7333C-B456-4D07-A73F-414EAD58FBD0}"/>
              </a:ext>
            </a:extLst>
          </p:cNvPr>
          <p:cNvSpPr txBox="1"/>
          <p:nvPr/>
        </p:nvSpPr>
        <p:spPr>
          <a:xfrm>
            <a:off x="1877386" y="5696020"/>
            <a:ext cx="8437228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LpXû</a:t>
            </a:r>
            <a:r>
              <a:rPr lang="en-US" dirty="0"/>
              <a:t>\ §\</a:t>
            </a:r>
            <a:r>
              <a:rPr lang="en-US" dirty="0" err="1"/>
              <a:t>dLd</a:t>
            </a:r>
            <a:r>
              <a:rPr lang="en-US" dirty="0"/>
              <a:t> </a:t>
            </a:r>
            <a:r>
              <a:rPr lang="en-US" dirty="0" err="1"/>
              <a:t>LôYXo</a:t>
            </a:r>
            <a:r>
              <a:rPr lang="en-US" dirty="0"/>
              <a:t> </a:t>
            </a:r>
            <a:r>
              <a:rPr lang="en-US" dirty="0" err="1"/>
              <a:t>SÓeL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553CA-FAD4-4472-A330-544AE3DB2A32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Lv§Lû</a:t>
            </a:r>
            <a:r>
              <a:rPr lang="en-US" dirty="0"/>
              <a:t>[</a:t>
            </a:r>
            <a:r>
              <a:rPr lang="en-US" dirty="0" err="1"/>
              <a:t>kRôúW</a:t>
            </a:r>
            <a:r>
              <a:rPr lang="en-US" dirty="0"/>
              <a:t> - </a:t>
            </a:r>
            <a:r>
              <a:rPr lang="en-US" dirty="0" err="1"/>
              <a:t>LhÓL</a:t>
            </a:r>
            <a:r>
              <a:rPr lang="en-US" dirty="0"/>
              <a:t>[</a:t>
            </a:r>
            <a:r>
              <a:rPr lang="en-US" dirty="0" err="1"/>
              <a:t>ßjRôúW</a:t>
            </a:r>
            <a:r>
              <a:rPr lang="en-US" dirty="0"/>
              <a:t> </a:t>
            </a:r>
            <a:r>
              <a:rPr lang="en-US" dirty="0" err="1"/>
              <a:t>E«ojRôo</a:t>
            </a:r>
            <a:r>
              <a:rPr lang="en-US" dirty="0"/>
              <a:t> ù_«</a:t>
            </a:r>
            <a:r>
              <a:rPr lang="en-US" dirty="0" err="1"/>
              <a:t>jRôo</a:t>
            </a:r>
            <a:r>
              <a:rPr lang="en-US" dirty="0"/>
              <a:t> - </a:t>
            </a:r>
            <a:r>
              <a:rPr lang="en-US" dirty="0" err="1"/>
              <a:t>EiÓ</a:t>
            </a:r>
            <a:r>
              <a:rPr lang="en-US" dirty="0"/>
              <a:t> </a:t>
            </a:r>
            <a:r>
              <a:rPr lang="en-US" dirty="0" err="1"/>
              <a:t>Áh</a:t>
            </a:r>
            <a:r>
              <a:rPr lang="en-US" dirty="0"/>
              <a:t>×]</a:t>
            </a:r>
            <a:r>
              <a:rPr lang="en-US" dirty="0" err="1"/>
              <a:t>dÏúU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108346-D631-45AA-979B-49701F0C2821}"/>
              </a:ext>
            </a:extLst>
          </p:cNvPr>
          <p:cNvSpPr txBox="1"/>
          <p:nvPr/>
        </p:nvSpPr>
        <p:spPr>
          <a:xfrm>
            <a:off x="1986443" y="5662463"/>
            <a:ext cx="8219114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NôkR</a:t>
            </a:r>
            <a:r>
              <a:rPr lang="en-US" dirty="0"/>
              <a:t> </a:t>
            </a:r>
            <a:r>
              <a:rPr lang="en-US" dirty="0" err="1"/>
              <a:t>ùNôìTú</a:t>
            </a:r>
            <a:r>
              <a:rPr lang="en-US" dirty="0"/>
              <a:t>] - </a:t>
            </a:r>
            <a:r>
              <a:rPr lang="en-US" dirty="0" err="1"/>
              <a:t>Nj§V</a:t>
            </a:r>
            <a:r>
              <a:rPr lang="en-US" dirty="0"/>
              <a:t> </a:t>
            </a:r>
            <a:r>
              <a:rPr lang="en-US" dirty="0" err="1"/>
              <a:t>YôNú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70E715-7206-4B22-BB5E-C8A9F9223CBE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YgNUt</a:t>
            </a:r>
            <a:r>
              <a:rPr lang="en-US" dirty="0"/>
              <a:t>\ </a:t>
            </a:r>
            <a:r>
              <a:rPr lang="en-US" dirty="0" err="1"/>
              <a:t>YôVú</a:t>
            </a:r>
            <a:r>
              <a:rPr lang="en-US" dirty="0"/>
              <a:t>] </a:t>
            </a:r>
            <a:r>
              <a:rPr lang="en-US" dirty="0" err="1"/>
              <a:t>YkRûQdÏm</a:t>
            </a:r>
            <a:r>
              <a:rPr lang="en-US" dirty="0"/>
              <a:t> </a:t>
            </a:r>
            <a:r>
              <a:rPr lang="en-US" dirty="0" err="1"/>
              <a:t>úSVú</a:t>
            </a:r>
            <a:r>
              <a:rPr lang="en-US" dirty="0"/>
              <a:t>] </a:t>
            </a:r>
          </a:p>
          <a:p>
            <a:r>
              <a:rPr lang="en-US" dirty="0" err="1"/>
              <a:t>RgNúU</a:t>
            </a:r>
            <a:r>
              <a:rPr lang="en-US" dirty="0"/>
              <a:t> </a:t>
            </a:r>
            <a:r>
              <a:rPr lang="en-US" dirty="0" err="1"/>
              <a:t>Ruû</a:t>
            </a:r>
            <a:r>
              <a:rPr lang="en-US" dirty="0"/>
              <a:t>]</a:t>
            </a:r>
            <a:r>
              <a:rPr lang="en-US" dirty="0" err="1"/>
              <a:t>úV</a:t>
            </a:r>
            <a:r>
              <a:rPr lang="en-US" dirty="0"/>
              <a:t> - </a:t>
            </a:r>
            <a:r>
              <a:rPr lang="en-US" dirty="0" err="1"/>
              <a:t>RkÕû</a:t>
            </a:r>
            <a:r>
              <a:rPr lang="en-US" dirty="0"/>
              <a:t>]</a:t>
            </a:r>
            <a:r>
              <a:rPr lang="en-US" dirty="0" err="1"/>
              <a:t>VûZd</a:t>
            </a:r>
            <a:r>
              <a:rPr lang="en-US" dirty="0"/>
              <a:t>¡\</a:t>
            </a:r>
            <a:r>
              <a:rPr lang="en-US" dirty="0" err="1"/>
              <a:t>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F153B-6AFE-42F4-A90D-39D13ED8669E}"/>
              </a:ext>
            </a:extLst>
          </p:cNvPr>
          <p:cNvSpPr txBox="1"/>
          <p:nvPr/>
        </p:nvSpPr>
        <p:spPr>
          <a:xfrm>
            <a:off x="1717995" y="5679241"/>
            <a:ext cx="8756009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TôYjûR</a:t>
            </a:r>
            <a:r>
              <a:rPr lang="en-US" dirty="0"/>
              <a:t> </a:t>
            </a:r>
            <a:r>
              <a:rPr lang="en-US" dirty="0" err="1"/>
              <a:t>úVt</a:t>
            </a:r>
            <a:r>
              <a:rPr lang="en-US" dirty="0"/>
              <a:t>\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T­Vôn</a:t>
            </a:r>
            <a:r>
              <a:rPr lang="en-US" dirty="0"/>
              <a:t> </a:t>
            </a:r>
            <a:r>
              <a:rPr lang="en-US" dirty="0" err="1"/>
              <a:t>UôiPYo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518D4-DA90-4095-A292-8021C0E9C993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LpYô</a:t>
            </a:r>
            <a:r>
              <a:rPr lang="en-US" dirty="0"/>
              <a:t>¬«u úUh¥²p </a:t>
            </a:r>
            <a:r>
              <a:rPr lang="en-US" dirty="0" err="1"/>
              <a:t>LiùLôs</a:t>
            </a:r>
            <a:r>
              <a:rPr lang="en-US" dirty="0"/>
              <a:t>[</a:t>
            </a:r>
            <a:r>
              <a:rPr lang="en-US" dirty="0" err="1"/>
              <a:t>ôR</a:t>
            </a:r>
            <a:r>
              <a:rPr lang="en-US" dirty="0"/>
              <a:t> </a:t>
            </a:r>
            <a:r>
              <a:rPr lang="en-US" dirty="0" err="1"/>
              <a:t>Lôh£úV</a:t>
            </a:r>
            <a:r>
              <a:rPr lang="en-US" dirty="0"/>
              <a:t> </a:t>
            </a:r>
            <a:r>
              <a:rPr lang="en-US" dirty="0" err="1"/>
              <a:t>Li¥Óm</a:t>
            </a:r>
            <a:r>
              <a:rPr lang="en-US" dirty="0"/>
              <a:t> </a:t>
            </a:r>
            <a:r>
              <a:rPr lang="en-US" dirty="0" err="1"/>
              <a:t>úYi¥Óm</a:t>
            </a:r>
            <a:r>
              <a:rPr lang="en-US" dirty="0"/>
              <a:t> </a:t>
            </a:r>
            <a:r>
              <a:rPr lang="en-US" dirty="0" err="1"/>
              <a:t>TôYTôWm</a:t>
            </a:r>
            <a:r>
              <a:rPr lang="en-US" dirty="0"/>
              <a:t> ¿</a:t>
            </a:r>
            <a:r>
              <a:rPr lang="en-US" dirty="0" err="1"/>
              <a:t>d¡Óm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D32D9-E1DA-4A9F-A11B-12FB2F14B2B8}"/>
              </a:ext>
            </a:extLst>
          </p:cNvPr>
          <p:cNvSpPr txBox="1"/>
          <p:nvPr/>
        </p:nvSpPr>
        <p:spPr>
          <a:xfrm>
            <a:off x="1079383" y="5712797"/>
            <a:ext cx="10033233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úSôûVÙm</a:t>
            </a:r>
            <a:r>
              <a:rPr lang="es-ES" dirty="0"/>
              <a:t> </a:t>
            </a:r>
            <a:r>
              <a:rPr lang="es-ES" dirty="0" err="1"/>
              <a:t>Ht</a:t>
            </a:r>
            <a:r>
              <a:rPr lang="es-ES" dirty="0"/>
              <a:t>\Yo - </a:t>
            </a:r>
            <a:r>
              <a:rPr lang="es-ES" dirty="0" err="1"/>
              <a:t>úTûVÙm</a:t>
            </a:r>
            <a:r>
              <a:rPr lang="es-ES" dirty="0"/>
              <a:t> </a:t>
            </a:r>
            <a:r>
              <a:rPr lang="es-ES" dirty="0" err="1"/>
              <a:t>ùYu</a:t>
            </a:r>
            <a:r>
              <a:rPr lang="es-ES" dirty="0"/>
              <a:t>\Yo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8DC6B0-927C-4DC6-BFF6-90BE888B3249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¿§</a:t>
            </a:r>
            <a:r>
              <a:rPr lang="en-US" dirty="0" err="1"/>
              <a:t>TWu</a:t>
            </a:r>
            <a:r>
              <a:rPr lang="en-US" dirty="0"/>
              <a:t> Eu </a:t>
            </a:r>
            <a:r>
              <a:rPr lang="en-US" dirty="0" err="1"/>
              <a:t>úSôûV</a:t>
            </a:r>
            <a:r>
              <a:rPr lang="en-US" dirty="0"/>
              <a:t> - ¨</a:t>
            </a:r>
            <a:r>
              <a:rPr lang="en-US" dirty="0" err="1"/>
              <a:t>fNVUôn</a:t>
            </a:r>
            <a:r>
              <a:rPr lang="en-US" dirty="0"/>
              <a:t> ¾ojRôúW </a:t>
            </a:r>
          </a:p>
          <a:p>
            <a:r>
              <a:rPr lang="en-US" dirty="0" err="1"/>
              <a:t>úSôÙt</a:t>
            </a:r>
            <a:r>
              <a:rPr lang="en-US" dirty="0"/>
              <a:t>\ </a:t>
            </a:r>
            <a:r>
              <a:rPr lang="en-US" dirty="0" err="1"/>
              <a:t>Euû</a:t>
            </a:r>
            <a:r>
              <a:rPr lang="en-US" dirty="0"/>
              <a:t>]</a:t>
            </a:r>
            <a:r>
              <a:rPr lang="en-US" dirty="0" err="1"/>
              <a:t>úV</a:t>
            </a:r>
            <a:r>
              <a:rPr lang="en-US" dirty="0"/>
              <a:t> - </a:t>
            </a:r>
            <a:r>
              <a:rPr lang="en-US" dirty="0" err="1"/>
              <a:t>úSVUôn</a:t>
            </a:r>
            <a:r>
              <a:rPr lang="en-US" dirty="0"/>
              <a:t> </a:t>
            </a:r>
            <a:r>
              <a:rPr lang="en-US" dirty="0" err="1"/>
              <a:t>AûZd</a:t>
            </a:r>
            <a:r>
              <a:rPr lang="en-US" dirty="0"/>
              <a:t>¡\</a:t>
            </a:r>
            <a:r>
              <a:rPr lang="en-US" dirty="0" err="1"/>
              <a:t>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E090E-BD86-4B46-BC7C-4C5139E5E58A}"/>
              </a:ext>
            </a:extLst>
          </p:cNvPr>
          <p:cNvSpPr txBox="1"/>
          <p:nvPr/>
        </p:nvSpPr>
        <p:spPr>
          <a:xfrm>
            <a:off x="1978054" y="5679241"/>
            <a:ext cx="823589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ÕuTm</a:t>
            </a:r>
            <a:r>
              <a:rPr lang="en-US" dirty="0"/>
              <a:t> </a:t>
            </a:r>
            <a:r>
              <a:rPr lang="en-US" dirty="0" err="1"/>
              <a:t>N¡jRYo</a:t>
            </a:r>
            <a:r>
              <a:rPr lang="en-US" dirty="0"/>
              <a:t> - </a:t>
            </a:r>
            <a:r>
              <a:rPr lang="en-US" dirty="0" err="1"/>
              <a:t>ÕVWûPkRYo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3F64A6-3E7B-453A-9C52-827FDB6EF0FB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Cu]</a:t>
            </a:r>
            <a:r>
              <a:rPr lang="en-US" dirty="0" err="1"/>
              <a:t>Ût</a:t>
            </a:r>
            <a:r>
              <a:rPr lang="en-US" dirty="0"/>
              <a:t>\ </a:t>
            </a:r>
            <a:r>
              <a:rPr lang="en-US" dirty="0" err="1"/>
              <a:t>Euû</a:t>
            </a:r>
            <a:r>
              <a:rPr lang="en-US" dirty="0"/>
              <a:t>]</a:t>
            </a:r>
            <a:r>
              <a:rPr lang="en-US" dirty="0" err="1"/>
              <a:t>úV</a:t>
            </a:r>
            <a:r>
              <a:rPr lang="en-US" dirty="0"/>
              <a:t> - </a:t>
            </a:r>
            <a:r>
              <a:rPr lang="en-US" dirty="0" err="1"/>
              <a:t>AiQp</a:t>
            </a:r>
            <a:r>
              <a:rPr lang="en-US" dirty="0"/>
              <a:t> </a:t>
            </a:r>
            <a:r>
              <a:rPr lang="en-US" dirty="0" err="1"/>
              <a:t>úVNûZd</a:t>
            </a:r>
            <a:r>
              <a:rPr lang="en-US" dirty="0"/>
              <a:t>¡\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Õu×ßm</a:t>
            </a:r>
            <a:r>
              <a:rPr lang="en-US" dirty="0"/>
              <a:t> </a:t>
            </a:r>
            <a:r>
              <a:rPr lang="en-US" dirty="0" err="1"/>
              <a:t>ùSgNúU</a:t>
            </a:r>
            <a:r>
              <a:rPr lang="en-US" dirty="0"/>
              <a:t> - </a:t>
            </a:r>
            <a:r>
              <a:rPr lang="en-US" dirty="0" err="1"/>
              <a:t>Õ¬RUôn</a:t>
            </a:r>
            <a:r>
              <a:rPr lang="en-US" dirty="0"/>
              <a:t> ¿ </a:t>
            </a:r>
            <a:r>
              <a:rPr lang="en-US" dirty="0" err="1"/>
              <a:t>YôWôúVô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85C90-5553-490E-928E-B50FB5A93AC7}"/>
              </a:ext>
            </a:extLst>
          </p:cNvPr>
          <p:cNvSpPr txBox="1"/>
          <p:nvPr/>
        </p:nvSpPr>
        <p:spPr>
          <a:xfrm>
            <a:off x="592822" y="5712797"/>
            <a:ext cx="11006356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AkRd</a:t>
            </a:r>
            <a:r>
              <a:rPr lang="en-US" dirty="0"/>
              <a:t> </a:t>
            </a:r>
            <a:r>
              <a:rPr lang="en-US" dirty="0" err="1"/>
              <a:t>úLPûPkRôo</a:t>
            </a:r>
            <a:r>
              <a:rPr lang="en-US" dirty="0"/>
              <a:t> </a:t>
            </a:r>
            <a:r>
              <a:rPr lang="en-US" dirty="0" err="1"/>
              <a:t>AZLtßj</a:t>
            </a:r>
            <a:r>
              <a:rPr lang="en-US" dirty="0"/>
              <a:t> </a:t>
            </a:r>
            <a:r>
              <a:rPr lang="en-US" dirty="0" err="1"/>
              <a:t>úRôu</a:t>
            </a:r>
            <a:r>
              <a:rPr lang="en-US" dirty="0"/>
              <a:t>±]</a:t>
            </a:r>
            <a:r>
              <a:rPr lang="en-US" dirty="0" err="1"/>
              <a:t>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F495B-E340-4ED3-BB6A-ADA79D9E022D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ùNôkRUôL</a:t>
            </a:r>
            <a:r>
              <a:rPr lang="en-US" dirty="0"/>
              <a:t> </a:t>
            </a:r>
            <a:r>
              <a:rPr lang="en-US" dirty="0" err="1"/>
              <a:t>úNoj§P</a:t>
            </a:r>
            <a:r>
              <a:rPr lang="en-US" dirty="0"/>
              <a:t> </a:t>
            </a:r>
            <a:r>
              <a:rPr lang="en-US" dirty="0" err="1"/>
              <a:t>CkRl</a:t>
            </a:r>
            <a:r>
              <a:rPr lang="en-US" dirty="0"/>
              <a:t> </a:t>
            </a:r>
            <a:r>
              <a:rPr lang="en-US" dirty="0" err="1"/>
              <a:t>TôPûPkRôúW</a:t>
            </a:r>
            <a:r>
              <a:rPr lang="en-US" dirty="0"/>
              <a:t> ¨</a:t>
            </a:r>
            <a:r>
              <a:rPr lang="en-US" dirty="0" err="1"/>
              <a:t>k§dÏm</a:t>
            </a:r>
            <a:r>
              <a:rPr lang="en-US" dirty="0"/>
              <a:t> </a:t>
            </a:r>
            <a:r>
              <a:rPr lang="en-US" dirty="0" err="1"/>
              <a:t>Euû</a:t>
            </a:r>
            <a:r>
              <a:rPr lang="en-US" dirty="0"/>
              <a:t>]</a:t>
            </a:r>
            <a:r>
              <a:rPr lang="en-US" dirty="0" err="1"/>
              <a:t>Ùm</a:t>
            </a:r>
            <a:r>
              <a:rPr lang="en-US" dirty="0"/>
              <a:t> </a:t>
            </a:r>
            <a:r>
              <a:rPr lang="en-US" dirty="0" err="1"/>
              <a:t>Nk§lTôo</a:t>
            </a:r>
            <a:r>
              <a:rPr lang="en-US" dirty="0"/>
              <a:t> ¿ </a:t>
            </a:r>
            <a:r>
              <a:rPr lang="en-US" dirty="0" err="1"/>
              <a:t>YôWôúVô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180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2020-10-11T14:13:38Z</dcterms:modified>
</cp:coreProperties>
</file>