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  <p:sldId id="3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528A3C80-B0B1-47D1-9D50-0F387496A6FA}"/>
    <pc:docChg chg="undo custSel delSld modSld">
      <pc:chgData name="Samson Christopher" userId="6a13b5f1e64a53ae" providerId="LiveId" clId="{528A3C80-B0B1-47D1-9D50-0F387496A6FA}" dt="2020-10-18T00:48:39.547" v="452" actId="1035"/>
      <pc:docMkLst>
        <pc:docMk/>
      </pc:docMkLst>
      <pc:sldChg chg="del">
        <pc:chgData name="Samson Christopher" userId="6a13b5f1e64a53ae" providerId="LiveId" clId="{528A3C80-B0B1-47D1-9D50-0F387496A6FA}" dt="2020-10-18T00:43:43.834" v="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28A3C80-B0B1-47D1-9D50-0F387496A6FA}" dt="2020-10-18T00:48:39.547" v="452" actId="1035"/>
        <pc:sldMkLst>
          <pc:docMk/>
          <pc:sldMk cId="1777894342" sldId="389"/>
        </pc:sldMkLst>
        <pc:spChg chg="add mod">
          <ac:chgData name="Samson Christopher" userId="6a13b5f1e64a53ae" providerId="LiveId" clId="{528A3C80-B0B1-47D1-9D50-0F387496A6FA}" dt="2020-10-18T00:48:39.547" v="452" actId="1035"/>
          <ac:spMkLst>
            <pc:docMk/>
            <pc:sldMk cId="1777894342" sldId="389"/>
            <ac:spMk id="4" creationId="{E13EAD2F-6F01-445D-BE05-D7511000AF1C}"/>
          </ac:spMkLst>
        </pc:spChg>
      </pc:sldChg>
      <pc:sldChg chg="addSp modSp mod">
        <pc:chgData name="Samson Christopher" userId="6a13b5f1e64a53ae" providerId="LiveId" clId="{528A3C80-B0B1-47D1-9D50-0F387496A6FA}" dt="2020-10-18T00:48:31.938" v="405" actId="1036"/>
        <pc:sldMkLst>
          <pc:docMk/>
          <pc:sldMk cId="850099564" sldId="390"/>
        </pc:sldMkLst>
        <pc:spChg chg="add mod">
          <ac:chgData name="Samson Christopher" userId="6a13b5f1e64a53ae" providerId="LiveId" clId="{528A3C80-B0B1-47D1-9D50-0F387496A6FA}" dt="2020-10-18T00:48:31.938" v="405" actId="1036"/>
          <ac:spMkLst>
            <pc:docMk/>
            <pc:sldMk cId="850099564" sldId="390"/>
            <ac:spMk id="4" creationId="{8C1F49F9-E581-4D94-9093-4D0CA8E964F2}"/>
          </ac:spMkLst>
        </pc:spChg>
      </pc:sldChg>
      <pc:sldChg chg="addSp modSp mod">
        <pc:chgData name="Samson Christopher" userId="6a13b5f1e64a53ae" providerId="LiveId" clId="{528A3C80-B0B1-47D1-9D50-0F387496A6FA}" dt="2020-10-18T00:48:18.834" v="346" actId="1035"/>
        <pc:sldMkLst>
          <pc:docMk/>
          <pc:sldMk cId="944968354" sldId="391"/>
        </pc:sldMkLst>
        <pc:spChg chg="add mod">
          <ac:chgData name="Samson Christopher" userId="6a13b5f1e64a53ae" providerId="LiveId" clId="{528A3C80-B0B1-47D1-9D50-0F387496A6FA}" dt="2020-10-18T00:48:18.834" v="346" actId="1035"/>
          <ac:spMkLst>
            <pc:docMk/>
            <pc:sldMk cId="944968354" sldId="391"/>
            <ac:spMk id="4" creationId="{2E1F9A12-F534-40F0-88B8-C0CCA5F537B6}"/>
          </ac:spMkLst>
        </pc:spChg>
      </pc:sldChg>
      <pc:sldChg chg="addSp delSp modSp del mod">
        <pc:chgData name="Samson Christopher" userId="6a13b5f1e64a53ae" providerId="LiveId" clId="{528A3C80-B0B1-47D1-9D50-0F387496A6FA}" dt="2020-10-18T00:48:21.418" v="347" actId="47"/>
        <pc:sldMkLst>
          <pc:docMk/>
          <pc:sldMk cId="1414681237" sldId="392"/>
        </pc:sldMkLst>
        <pc:spChg chg="add del mod">
          <ac:chgData name="Samson Christopher" userId="6a13b5f1e64a53ae" providerId="LiveId" clId="{528A3C80-B0B1-47D1-9D50-0F387496A6FA}" dt="2020-10-18T00:47:56.880" v="293"/>
          <ac:spMkLst>
            <pc:docMk/>
            <pc:sldMk cId="1414681237" sldId="392"/>
            <ac:spMk id="4" creationId="{40107DF9-B788-42C1-85BB-3467FDA5369E}"/>
          </ac:spMkLst>
        </pc:spChg>
      </pc:sldChg>
      <pc:sldChg chg="addSp modSp mod">
        <pc:chgData name="Samson Christopher" userId="6a13b5f1e64a53ae" providerId="LiveId" clId="{528A3C80-B0B1-47D1-9D50-0F387496A6FA}" dt="2020-10-18T00:47:39.758" v="289" actId="1036"/>
        <pc:sldMkLst>
          <pc:docMk/>
          <pc:sldMk cId="4103851070" sldId="393"/>
        </pc:sldMkLst>
        <pc:spChg chg="add mod">
          <ac:chgData name="Samson Christopher" userId="6a13b5f1e64a53ae" providerId="LiveId" clId="{528A3C80-B0B1-47D1-9D50-0F387496A6FA}" dt="2020-10-18T00:47:39.758" v="289" actId="1036"/>
          <ac:spMkLst>
            <pc:docMk/>
            <pc:sldMk cId="4103851070" sldId="393"/>
            <ac:spMk id="4" creationId="{7DFB96BA-8DDC-46A2-99FE-71A6BCCC6BE8}"/>
          </ac:spMkLst>
        </pc:spChg>
      </pc:sldChg>
      <pc:sldChg chg="addSp delSp modSp del mod">
        <pc:chgData name="Samson Christopher" userId="6a13b5f1e64a53ae" providerId="LiveId" clId="{528A3C80-B0B1-47D1-9D50-0F387496A6FA}" dt="2020-10-18T00:47:42.029" v="290" actId="47"/>
        <pc:sldMkLst>
          <pc:docMk/>
          <pc:sldMk cId="659567130" sldId="394"/>
        </pc:sldMkLst>
        <pc:spChg chg="add del mod">
          <ac:chgData name="Samson Christopher" userId="6a13b5f1e64a53ae" providerId="LiveId" clId="{528A3C80-B0B1-47D1-9D50-0F387496A6FA}" dt="2020-10-18T00:47:06.864" v="225"/>
          <ac:spMkLst>
            <pc:docMk/>
            <pc:sldMk cId="659567130" sldId="394"/>
            <ac:spMk id="4" creationId="{97EE73CA-6028-4525-ADE9-6D3493787E1C}"/>
          </ac:spMkLst>
        </pc:spChg>
      </pc:sldChg>
      <pc:sldChg chg="addSp modSp mod">
        <pc:chgData name="Samson Christopher" userId="6a13b5f1e64a53ae" providerId="LiveId" clId="{528A3C80-B0B1-47D1-9D50-0F387496A6FA}" dt="2020-10-18T00:46:58.082" v="221" actId="1035"/>
        <pc:sldMkLst>
          <pc:docMk/>
          <pc:sldMk cId="859356432" sldId="395"/>
        </pc:sldMkLst>
        <pc:spChg chg="add mod">
          <ac:chgData name="Samson Christopher" userId="6a13b5f1e64a53ae" providerId="LiveId" clId="{528A3C80-B0B1-47D1-9D50-0F387496A6FA}" dt="2020-10-18T00:46:58.082" v="221" actId="1035"/>
          <ac:spMkLst>
            <pc:docMk/>
            <pc:sldMk cId="859356432" sldId="395"/>
            <ac:spMk id="4" creationId="{CA09227C-AE23-40EC-888A-C9E39157E665}"/>
          </ac:spMkLst>
        </pc:spChg>
      </pc:sldChg>
      <pc:sldChg chg="addSp delSp modSp del mod">
        <pc:chgData name="Samson Christopher" userId="6a13b5f1e64a53ae" providerId="LiveId" clId="{528A3C80-B0B1-47D1-9D50-0F387496A6FA}" dt="2020-10-18T00:47:00.747" v="222" actId="47"/>
        <pc:sldMkLst>
          <pc:docMk/>
          <pc:sldMk cId="2025405914" sldId="396"/>
        </pc:sldMkLst>
        <pc:spChg chg="add del mod">
          <ac:chgData name="Samson Christopher" userId="6a13b5f1e64a53ae" providerId="LiveId" clId="{528A3C80-B0B1-47D1-9D50-0F387496A6FA}" dt="2020-10-18T00:46:31.744" v="158"/>
          <ac:spMkLst>
            <pc:docMk/>
            <pc:sldMk cId="2025405914" sldId="396"/>
            <ac:spMk id="4" creationId="{BF337341-C541-475A-BE67-DD887BF5FA81}"/>
          </ac:spMkLst>
        </pc:spChg>
      </pc:sldChg>
      <pc:sldChg chg="addSp modSp mod">
        <pc:chgData name="Samson Christopher" userId="6a13b5f1e64a53ae" providerId="LiveId" clId="{528A3C80-B0B1-47D1-9D50-0F387496A6FA}" dt="2020-10-18T00:46:24.486" v="154" actId="1036"/>
        <pc:sldMkLst>
          <pc:docMk/>
          <pc:sldMk cId="2940326978" sldId="397"/>
        </pc:sldMkLst>
        <pc:spChg chg="add mod">
          <ac:chgData name="Samson Christopher" userId="6a13b5f1e64a53ae" providerId="LiveId" clId="{528A3C80-B0B1-47D1-9D50-0F387496A6FA}" dt="2020-10-18T00:46:24.486" v="154" actId="1036"/>
          <ac:spMkLst>
            <pc:docMk/>
            <pc:sldMk cId="2940326978" sldId="397"/>
            <ac:spMk id="4" creationId="{0425FFBD-C60B-48F0-8154-C803C771C722}"/>
          </ac:spMkLst>
        </pc:spChg>
      </pc:sldChg>
      <pc:sldChg chg="addSp delSp modSp del mod">
        <pc:chgData name="Samson Christopher" userId="6a13b5f1e64a53ae" providerId="LiveId" clId="{528A3C80-B0B1-47D1-9D50-0F387496A6FA}" dt="2020-10-18T00:46:27.096" v="155" actId="47"/>
        <pc:sldMkLst>
          <pc:docMk/>
          <pc:sldMk cId="2964080828" sldId="398"/>
        </pc:sldMkLst>
        <pc:spChg chg="add del mod">
          <ac:chgData name="Samson Christopher" userId="6a13b5f1e64a53ae" providerId="LiveId" clId="{528A3C80-B0B1-47D1-9D50-0F387496A6FA}" dt="2020-10-18T00:46:05.506" v="97"/>
          <ac:spMkLst>
            <pc:docMk/>
            <pc:sldMk cId="2964080828" sldId="398"/>
            <ac:spMk id="4" creationId="{257D43E1-F8B2-43E2-8F3C-03A069AE0C5D}"/>
          </ac:spMkLst>
        </pc:spChg>
      </pc:sldChg>
      <pc:sldChg chg="del">
        <pc:chgData name="Samson Christopher" userId="6a13b5f1e64a53ae" providerId="LiveId" clId="{528A3C80-B0B1-47D1-9D50-0F387496A6FA}" dt="2020-10-18T00:44:49.520" v="23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28A3C80-B0B1-47D1-9D50-0F387496A6FA}" dt="2020-10-18T00:44:50.321" v="24" actId="47"/>
        <pc:sldMkLst>
          <pc:docMk/>
          <pc:sldMk cId="642142391" sldId="400"/>
        </pc:sldMkLst>
      </pc:sldChg>
      <pc:sldChg chg="del">
        <pc:chgData name="Samson Christopher" userId="6a13b5f1e64a53ae" providerId="LiveId" clId="{528A3C80-B0B1-47D1-9D50-0F387496A6FA}" dt="2020-10-18T00:44:50.873" v="25" actId="47"/>
        <pc:sldMkLst>
          <pc:docMk/>
          <pc:sldMk cId="620554568" sldId="401"/>
        </pc:sldMkLst>
      </pc:sldChg>
      <pc:sldChg chg="del">
        <pc:chgData name="Samson Christopher" userId="6a13b5f1e64a53ae" providerId="LiveId" clId="{528A3C80-B0B1-47D1-9D50-0F387496A6FA}" dt="2020-10-18T00:44:51.416" v="26" actId="47"/>
        <pc:sldMkLst>
          <pc:docMk/>
          <pc:sldMk cId="459594907" sldId="402"/>
        </pc:sldMkLst>
      </pc:sldChg>
      <pc:sldChg chg="del">
        <pc:chgData name="Samson Christopher" userId="6a13b5f1e64a53ae" providerId="LiveId" clId="{528A3C80-B0B1-47D1-9D50-0F387496A6FA}" dt="2020-10-18T00:44:52.018" v="27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EAD2F-6F01-445D-BE05-D7511000AF1C}"/>
              </a:ext>
            </a:extLst>
          </p:cNvPr>
          <p:cNvSpPr txBox="1"/>
          <p:nvPr/>
        </p:nvSpPr>
        <p:spPr>
          <a:xfrm>
            <a:off x="1255552" y="5377237"/>
            <a:ext cx="9680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Eu]R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Sm©úV</a:t>
            </a:r>
            <a:r>
              <a:rPr lang="en-US" dirty="0"/>
              <a:t> </a:t>
            </a:r>
            <a:r>
              <a:rPr lang="en-US" dirty="0" err="1"/>
              <a:t>Yk§ÓYôn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F49F9-E581-4D94-9093-4D0CA8E964F2}"/>
              </a:ext>
            </a:extLst>
          </p:cNvPr>
          <p:cNvSpPr txBox="1"/>
          <p:nvPr/>
        </p:nvSpPr>
        <p:spPr>
          <a:xfrm>
            <a:off x="714462" y="5696018"/>
            <a:ext cx="1076307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£</a:t>
            </a:r>
            <a:r>
              <a:rPr lang="es-ES" dirty="0" err="1"/>
              <a:t>ÛûY</a:t>
            </a:r>
            <a:r>
              <a:rPr lang="es-ES" dirty="0"/>
              <a:t> </a:t>
            </a:r>
            <a:r>
              <a:rPr lang="es-ES" dirty="0" err="1"/>
              <a:t>ÑUkúR</a:t>
            </a:r>
            <a:r>
              <a:rPr lang="es-ES" dirty="0"/>
              <a:t> E]</a:t>
            </a:r>
            <a:r>
              <a:rPr lang="es-ES" dirty="0" err="1"/>
              <a:t>dLôn</a:t>
            </a:r>
            <a:r>
              <a:rPr lang="es-ES" dirty="0"/>
              <a:t> </a:t>
            </a:r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U¬jRôúW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9A12-F534-40F0-88B8-C0CCA5F537B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TôYj§p</a:t>
            </a:r>
            <a:r>
              <a:rPr lang="en-US" dirty="0"/>
              <a:t> </a:t>
            </a:r>
            <a:r>
              <a:rPr lang="en-US" dirty="0" err="1"/>
              <a:t>A¯VôúR</a:t>
            </a:r>
            <a:r>
              <a:rPr lang="en-US" dirty="0"/>
              <a:t> </a:t>
            </a:r>
            <a:r>
              <a:rPr lang="en-US" dirty="0" err="1"/>
              <a:t>úRYû</a:t>
            </a:r>
            <a:r>
              <a:rPr lang="en-US" dirty="0"/>
              <a:t>] U\</a:t>
            </a:r>
            <a:r>
              <a:rPr lang="en-US" dirty="0" err="1"/>
              <a:t>YôúR</a:t>
            </a:r>
            <a:endParaRPr lang="en-US" dirty="0"/>
          </a:p>
          <a:p>
            <a:r>
              <a:rPr lang="en-US" dirty="0" err="1"/>
              <a:t>CÚRVjûRj</a:t>
            </a:r>
            <a:r>
              <a:rPr lang="en-US" dirty="0"/>
              <a:t> </a:t>
            </a:r>
            <a:r>
              <a:rPr lang="en-US" dirty="0" err="1"/>
              <a:t>RhÓ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Cu\</a:t>
            </a:r>
            <a:r>
              <a:rPr lang="en-US" dirty="0" err="1"/>
              <a:t>ûR</a:t>
            </a:r>
            <a:r>
              <a:rPr lang="en-US" dirty="0"/>
              <a:t> §\</a:t>
            </a:r>
            <a:r>
              <a:rPr lang="en-US" dirty="0" err="1"/>
              <a:t>kR°lTôn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B96BA-8DDC-46A2-99FE-71A6BCCC6BE8}"/>
              </a:ext>
            </a:extLst>
          </p:cNvPr>
          <p:cNvSpPr txBox="1"/>
          <p:nvPr/>
        </p:nvSpPr>
        <p:spPr>
          <a:xfrm>
            <a:off x="0" y="543596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Cuß</a:t>
            </a:r>
            <a:r>
              <a:rPr lang="en-US" sz="4100" dirty="0"/>
              <a:t> Eu </a:t>
            </a:r>
            <a:r>
              <a:rPr lang="en-US" sz="4100" dirty="0" err="1"/>
              <a:t>ËYu</a:t>
            </a:r>
            <a:r>
              <a:rPr lang="en-US" sz="4100" dirty="0"/>
              <a:t> </a:t>
            </a:r>
            <a:r>
              <a:rPr lang="en-US" sz="4100" dirty="0" err="1"/>
              <a:t>úTô</a:t>
            </a:r>
            <a:r>
              <a:rPr lang="en-US" sz="4100" dirty="0"/>
              <a:t>]</a:t>
            </a:r>
            <a:r>
              <a:rPr lang="en-US" sz="4100" dirty="0" err="1"/>
              <a:t>ôp</a:t>
            </a:r>
            <a:r>
              <a:rPr lang="en-US" sz="4100" dirty="0"/>
              <a:t> </a:t>
            </a:r>
            <a:r>
              <a:rPr lang="en-US" sz="4100" dirty="0" err="1"/>
              <a:t>GeÏ</a:t>
            </a:r>
            <a:r>
              <a:rPr lang="en-US" sz="4100" dirty="0"/>
              <a:t> ¿ </a:t>
            </a:r>
            <a:r>
              <a:rPr lang="en-US" sz="4100" dirty="0" err="1"/>
              <a:t>ùNu±ÓYôn</a:t>
            </a:r>
            <a:endParaRPr lang="en-US" sz="4100" dirty="0"/>
          </a:p>
          <a:p>
            <a:r>
              <a:rPr lang="en-US" sz="4100" dirty="0" err="1"/>
              <a:t>CkR</a:t>
            </a:r>
            <a:r>
              <a:rPr lang="en-US" sz="4100" dirty="0"/>
              <a:t> </a:t>
            </a:r>
            <a:r>
              <a:rPr lang="en-US" sz="4100" dirty="0" err="1"/>
              <a:t>úYû</a:t>
            </a:r>
            <a:r>
              <a:rPr lang="en-US" sz="4100" dirty="0"/>
              <a:t>[ £</a:t>
            </a:r>
            <a:r>
              <a:rPr lang="en-US" sz="4100" dirty="0" err="1"/>
              <a:t>kRû</a:t>
            </a:r>
            <a:r>
              <a:rPr lang="en-US" sz="4100" dirty="0"/>
              <a:t>] </a:t>
            </a:r>
            <a:r>
              <a:rPr lang="en-US" sz="4100" dirty="0" err="1"/>
              <a:t>ùNn</a:t>
            </a:r>
            <a:r>
              <a:rPr lang="en-US" sz="4100" dirty="0"/>
              <a:t> </a:t>
            </a:r>
            <a:r>
              <a:rPr lang="en-US" sz="4100" dirty="0" err="1"/>
              <a:t>CúVÑuû</a:t>
            </a:r>
            <a:r>
              <a:rPr lang="en-US" sz="4100" dirty="0"/>
              <a:t>] </a:t>
            </a:r>
            <a:r>
              <a:rPr lang="en-US" sz="4100" dirty="0" err="1"/>
              <a:t>AûZd</a:t>
            </a:r>
            <a:r>
              <a:rPr lang="en-US" sz="4100" dirty="0"/>
              <a:t>¡\</a:t>
            </a:r>
            <a:r>
              <a:rPr lang="en-US" sz="4100" dirty="0" err="1"/>
              <a:t>ôúW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9227C-AE23-40EC-888A-C9E39157E665}"/>
              </a:ext>
            </a:extLst>
          </p:cNvPr>
          <p:cNvSpPr txBox="1"/>
          <p:nvPr/>
        </p:nvSpPr>
        <p:spPr>
          <a:xfrm>
            <a:off x="0" y="5368848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sz="4300" dirty="0"/>
              <a:t>SWLj§u TôûR«Ûm UWQj§u Y¯L°Ûm</a:t>
            </a:r>
            <a:endParaRPr lang="en-US" sz="4300" dirty="0"/>
          </a:p>
          <a:p>
            <a:r>
              <a:rPr lang="en-US" sz="4300" dirty="0" err="1"/>
              <a:t>EpXôNUôn</a:t>
            </a:r>
            <a:r>
              <a:rPr lang="en-US" sz="4300" dirty="0"/>
              <a:t> </a:t>
            </a:r>
            <a:r>
              <a:rPr lang="en-US" sz="4300" dirty="0" err="1"/>
              <a:t>SPlTÕ</a:t>
            </a:r>
            <a:r>
              <a:rPr lang="en-US" sz="4300" dirty="0"/>
              <a:t> Hu </a:t>
            </a:r>
            <a:r>
              <a:rPr lang="en-US" sz="4300" dirty="0" err="1"/>
              <a:t>EiûUVôn</a:t>
            </a:r>
            <a:r>
              <a:rPr lang="en-US" sz="4300" dirty="0"/>
              <a:t> </a:t>
            </a:r>
            <a:r>
              <a:rPr lang="en-US" sz="4300" dirty="0" err="1"/>
              <a:t>A±k§ÓYôn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5FFBD-C60B-48F0-8154-C803C771C72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RmªPm</a:t>
            </a:r>
            <a:r>
              <a:rPr lang="en-US" dirty="0"/>
              <a:t> </a:t>
            </a:r>
            <a:r>
              <a:rPr lang="en-US" dirty="0" err="1"/>
              <a:t>YÚTYûWj</a:t>
            </a:r>
            <a:r>
              <a:rPr lang="en-US" dirty="0"/>
              <a:t> </a:t>
            </a:r>
            <a:r>
              <a:rPr lang="en-US" dirty="0" err="1"/>
              <a:t>Rs°PúY</a:t>
            </a:r>
            <a:r>
              <a:rPr lang="en-US" dirty="0"/>
              <a:t> </a:t>
            </a:r>
            <a:r>
              <a:rPr lang="en-US" dirty="0" err="1"/>
              <a:t>UôhPôo</a:t>
            </a:r>
            <a:r>
              <a:rPr lang="en-US" dirty="0"/>
              <a:t> </a:t>
            </a:r>
          </a:p>
          <a:p>
            <a:r>
              <a:rPr lang="en-US" dirty="0" err="1"/>
              <a:t>Au×dLWm</a:t>
            </a:r>
            <a:r>
              <a:rPr lang="en-US" dirty="0"/>
              <a:t> ®¬</a:t>
            </a:r>
            <a:r>
              <a:rPr lang="en-US" dirty="0" err="1"/>
              <a:t>jRYWôn</a:t>
            </a:r>
            <a:r>
              <a:rPr lang="en-US" dirty="0"/>
              <a:t> </a:t>
            </a:r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AûZd</a:t>
            </a:r>
            <a:r>
              <a:rPr lang="en-US" dirty="0"/>
              <a:t>¡\</a:t>
            </a:r>
            <a:r>
              <a:rPr lang="en-US" dirty="0" err="1"/>
              <a:t>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2020-10-18T00:48:43Z</dcterms:modified>
</cp:coreProperties>
</file>