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CC5936C-F950-46BB-AA89-405C915E9512}"/>
    <pc:docChg chg="modSld">
      <pc:chgData name="Samson Christopher" userId="6a13b5f1e64a53ae" providerId="LiveId" clId="{CCC5936C-F950-46BB-AA89-405C915E9512}" dt="2020-08-07T07:49:52.701" v="128" actId="1036"/>
      <pc:docMkLst>
        <pc:docMk/>
      </pc:docMkLst>
      <pc:sldChg chg="modSp mod">
        <pc:chgData name="Samson Christopher" userId="6a13b5f1e64a53ae" providerId="LiveId" clId="{CCC5936C-F950-46BB-AA89-405C915E9512}" dt="2020-08-07T07:48:40.053" v="11" actId="1036"/>
        <pc:sldMkLst>
          <pc:docMk/>
          <pc:sldMk cId="1998620592" sldId="318"/>
        </pc:sldMkLst>
        <pc:spChg chg="mod">
          <ac:chgData name="Samson Christopher" userId="6a13b5f1e64a53ae" providerId="LiveId" clId="{CCC5936C-F950-46BB-AA89-405C915E9512}" dt="2020-08-07T07:48:40.053" v="11" actId="1036"/>
          <ac:spMkLst>
            <pc:docMk/>
            <pc:sldMk cId="1998620592" sldId="318"/>
            <ac:spMk id="3" creationId="{9F8605B5-9583-4E60-A981-7446D25F244F}"/>
          </ac:spMkLst>
        </pc:spChg>
      </pc:sldChg>
      <pc:sldChg chg="modSp mod">
        <pc:chgData name="Samson Christopher" userId="6a13b5f1e64a53ae" providerId="LiveId" clId="{CCC5936C-F950-46BB-AA89-405C915E9512}" dt="2020-08-07T07:48:46.969" v="24" actId="1035"/>
        <pc:sldMkLst>
          <pc:docMk/>
          <pc:sldMk cId="1602542568" sldId="319"/>
        </pc:sldMkLst>
        <pc:spChg chg="mod">
          <ac:chgData name="Samson Christopher" userId="6a13b5f1e64a53ae" providerId="LiveId" clId="{CCC5936C-F950-46BB-AA89-405C915E9512}" dt="2020-08-07T07:48:46.969" v="24" actId="1035"/>
          <ac:spMkLst>
            <pc:docMk/>
            <pc:sldMk cId="1602542568" sldId="319"/>
            <ac:spMk id="2" creationId="{9C6CDCA7-C0CE-4694-91DE-72CDB310DA09}"/>
          </ac:spMkLst>
        </pc:spChg>
      </pc:sldChg>
      <pc:sldChg chg="modSp mod">
        <pc:chgData name="Samson Christopher" userId="6a13b5f1e64a53ae" providerId="LiveId" clId="{CCC5936C-F950-46BB-AA89-405C915E9512}" dt="2020-08-07T07:48:56.311" v="31" actId="1036"/>
        <pc:sldMkLst>
          <pc:docMk/>
          <pc:sldMk cId="2398627741" sldId="320"/>
        </pc:sldMkLst>
        <pc:spChg chg="mod">
          <ac:chgData name="Samson Christopher" userId="6a13b5f1e64a53ae" providerId="LiveId" clId="{CCC5936C-F950-46BB-AA89-405C915E9512}" dt="2020-08-07T07:48:56.311" v="31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modSp mod">
        <pc:chgData name="Samson Christopher" userId="6a13b5f1e64a53ae" providerId="LiveId" clId="{CCC5936C-F950-46BB-AA89-405C915E9512}" dt="2020-08-07T07:49:02.877" v="43" actId="1036"/>
        <pc:sldMkLst>
          <pc:docMk/>
          <pc:sldMk cId="4266536584" sldId="321"/>
        </pc:sldMkLst>
        <pc:spChg chg="mod">
          <ac:chgData name="Samson Christopher" userId="6a13b5f1e64a53ae" providerId="LiveId" clId="{CCC5936C-F950-46BB-AA89-405C915E9512}" dt="2020-08-07T07:49:02.877" v="43" actId="1036"/>
          <ac:spMkLst>
            <pc:docMk/>
            <pc:sldMk cId="4266536584" sldId="321"/>
            <ac:spMk id="2" creationId="{059127CF-77F8-4D21-B1B1-AE20847B164B}"/>
          </ac:spMkLst>
        </pc:spChg>
      </pc:sldChg>
      <pc:sldChg chg="modSp mod">
        <pc:chgData name="Samson Christopher" userId="6a13b5f1e64a53ae" providerId="LiveId" clId="{CCC5936C-F950-46BB-AA89-405C915E9512}" dt="2020-08-07T07:49:09.211" v="51" actId="1035"/>
        <pc:sldMkLst>
          <pc:docMk/>
          <pc:sldMk cId="1377175398" sldId="322"/>
        </pc:sldMkLst>
        <pc:spChg chg="mod">
          <ac:chgData name="Samson Christopher" userId="6a13b5f1e64a53ae" providerId="LiveId" clId="{CCC5936C-F950-46BB-AA89-405C915E9512}" dt="2020-08-07T07:49:09.211" v="51" actId="1035"/>
          <ac:spMkLst>
            <pc:docMk/>
            <pc:sldMk cId="1377175398" sldId="322"/>
            <ac:spMk id="2" creationId="{2B016BD7-1B2D-4EFF-AC03-7AB12BEB8CE7}"/>
          </ac:spMkLst>
        </pc:spChg>
      </pc:sldChg>
      <pc:sldChg chg="modSp mod">
        <pc:chgData name="Samson Christopher" userId="6a13b5f1e64a53ae" providerId="LiveId" clId="{CCC5936C-F950-46BB-AA89-405C915E9512}" dt="2020-08-07T07:49:14.808" v="61" actId="1036"/>
        <pc:sldMkLst>
          <pc:docMk/>
          <pc:sldMk cId="3762997004" sldId="323"/>
        </pc:sldMkLst>
        <pc:spChg chg="mod">
          <ac:chgData name="Samson Christopher" userId="6a13b5f1e64a53ae" providerId="LiveId" clId="{CCC5936C-F950-46BB-AA89-405C915E9512}" dt="2020-08-07T07:49:14.808" v="61" actId="1036"/>
          <ac:spMkLst>
            <pc:docMk/>
            <pc:sldMk cId="3762997004" sldId="323"/>
            <ac:spMk id="2" creationId="{B93483FD-CCEC-49B8-9FBA-716581742579}"/>
          </ac:spMkLst>
        </pc:spChg>
      </pc:sldChg>
      <pc:sldChg chg="modSp mod">
        <pc:chgData name="Samson Christopher" userId="6a13b5f1e64a53ae" providerId="LiveId" clId="{CCC5936C-F950-46BB-AA89-405C915E9512}" dt="2020-08-07T07:49:21.651" v="69" actId="1035"/>
        <pc:sldMkLst>
          <pc:docMk/>
          <pc:sldMk cId="3128016737" sldId="324"/>
        </pc:sldMkLst>
        <pc:spChg chg="mod">
          <ac:chgData name="Samson Christopher" userId="6a13b5f1e64a53ae" providerId="LiveId" clId="{CCC5936C-F950-46BB-AA89-405C915E9512}" dt="2020-08-07T07:49:21.651" v="69" actId="1035"/>
          <ac:spMkLst>
            <pc:docMk/>
            <pc:sldMk cId="3128016737" sldId="324"/>
            <ac:spMk id="2" creationId="{89757C94-BC3C-491B-9965-73EF93A36F16}"/>
          </ac:spMkLst>
        </pc:spChg>
      </pc:sldChg>
      <pc:sldChg chg="modSp mod">
        <pc:chgData name="Samson Christopher" userId="6a13b5f1e64a53ae" providerId="LiveId" clId="{CCC5936C-F950-46BB-AA89-405C915E9512}" dt="2020-08-07T07:49:30.430" v="92" actId="1035"/>
        <pc:sldMkLst>
          <pc:docMk/>
          <pc:sldMk cId="699369050" sldId="325"/>
        </pc:sldMkLst>
        <pc:spChg chg="mod">
          <ac:chgData name="Samson Christopher" userId="6a13b5f1e64a53ae" providerId="LiveId" clId="{CCC5936C-F950-46BB-AA89-405C915E9512}" dt="2020-08-07T07:49:30.430" v="92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modSp mod">
        <pc:chgData name="Samson Christopher" userId="6a13b5f1e64a53ae" providerId="LiveId" clId="{CCC5936C-F950-46BB-AA89-405C915E9512}" dt="2020-08-07T07:49:36.941" v="101" actId="1036"/>
        <pc:sldMkLst>
          <pc:docMk/>
          <pc:sldMk cId="1907880207" sldId="326"/>
        </pc:sldMkLst>
        <pc:spChg chg="mod">
          <ac:chgData name="Samson Christopher" userId="6a13b5f1e64a53ae" providerId="LiveId" clId="{CCC5936C-F950-46BB-AA89-405C915E9512}" dt="2020-08-07T07:49:36.941" v="101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modSp mod">
        <pc:chgData name="Samson Christopher" userId="6a13b5f1e64a53ae" providerId="LiveId" clId="{CCC5936C-F950-46BB-AA89-405C915E9512}" dt="2020-08-07T07:49:43.554" v="115" actId="1035"/>
        <pc:sldMkLst>
          <pc:docMk/>
          <pc:sldMk cId="3575275180" sldId="327"/>
        </pc:sldMkLst>
        <pc:spChg chg="mod">
          <ac:chgData name="Samson Christopher" userId="6a13b5f1e64a53ae" providerId="LiveId" clId="{CCC5936C-F950-46BB-AA89-405C915E9512}" dt="2020-08-07T07:49:43.554" v="115" actId="1035"/>
          <ac:spMkLst>
            <pc:docMk/>
            <pc:sldMk cId="3575275180" sldId="327"/>
            <ac:spMk id="2" creationId="{FDF387C3-7042-4090-A029-2EEB3DDEB862}"/>
          </ac:spMkLst>
        </pc:spChg>
      </pc:sldChg>
      <pc:sldChg chg="modSp mod">
        <pc:chgData name="Samson Christopher" userId="6a13b5f1e64a53ae" providerId="LiveId" clId="{CCC5936C-F950-46BB-AA89-405C915E9512}" dt="2020-08-07T07:49:52.701" v="128" actId="1036"/>
        <pc:sldMkLst>
          <pc:docMk/>
          <pc:sldMk cId="2766383004" sldId="328"/>
        </pc:sldMkLst>
        <pc:spChg chg="mod">
          <ac:chgData name="Samson Christopher" userId="6a13b5f1e64a53ae" providerId="LiveId" clId="{CCC5936C-F950-46BB-AA89-405C915E9512}" dt="2020-08-07T07:49:52.701" v="128" actId="1036"/>
          <ac:spMkLst>
            <pc:docMk/>
            <pc:sldMk cId="2766383004" sldId="328"/>
            <ac:spMk id="2" creationId="{D0FF1479-963E-4FFD-B8EA-AC3FA5396B59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custSel addSld delSld modSld">
      <pc:chgData name="Samson Christopher" userId="6a13b5f1e64a53ae" providerId="LiveId" clId="{2D5046D0-F6AD-4FDE-A401-69A06AB120DF}" dt="2020-03-01T03:28:49.466" v="654" actId="1035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mod">
        <pc:chgData name="Samson Christopher" userId="6a13b5f1e64a53ae" providerId="LiveId" clId="{2D5046D0-F6AD-4FDE-A401-69A06AB120DF}" dt="2020-03-01T03:28:34.495" v="593" actId="1035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modSp add mod">
        <pc:chgData name="Samson Christopher" userId="6a13b5f1e64a53ae" providerId="LiveId" clId="{2D5046D0-F6AD-4FDE-A401-69A06AB120DF}" dt="2020-03-01T03:28:49.466" v="654" actId="1035"/>
        <pc:sldMkLst>
          <pc:docMk/>
          <pc:sldMk cId="1602542568" sldId="319"/>
        </pc:sldMkLst>
        <pc:spChg chg="add mod">
          <ac:chgData name="Samson Christopher" userId="6a13b5f1e64a53ae" providerId="LiveId" clId="{2D5046D0-F6AD-4FDE-A401-69A06AB120DF}" dt="2020-03-01T03:28:49.466" v="654" actId="1035"/>
          <ac:spMkLst>
            <pc:docMk/>
            <pc:sldMk cId="1602542568" sldId="319"/>
            <ac:spMk id="2" creationId="{9C6CDCA7-C0CE-4694-91DE-72CDB310DA09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mod">
        <pc:chgData name="Samson Christopher" userId="6a13b5f1e64a53ae" providerId="LiveId" clId="{2D5046D0-F6AD-4FDE-A401-69A06AB120DF}" dt="2020-03-01T03:27:47.535" v="532" actId="1036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mod">
        <pc:chgData name="Samson Christopher" userId="6a13b5f1e64a53ae" providerId="LiveId" clId="{2D5046D0-F6AD-4FDE-A401-69A06AB120DF}" dt="2020-03-01T03:27:08.959" v="520" actId="1036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mod">
        <pc:chgData name="Samson Christopher" userId="6a13b5f1e64a53ae" providerId="LiveId" clId="{2D5046D0-F6AD-4FDE-A401-69A06AB120DF}" dt="2020-03-01T03:26:55.553" v="470" actId="1036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3:26:45.102" v="415" actId="1035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mod">
        <pc:chgData name="Samson Christopher" userId="6a13b5f1e64a53ae" providerId="LiveId" clId="{2D5046D0-F6AD-4FDE-A401-69A06AB120DF}" dt="2020-03-01T03:26:33.707" v="364" actId="1036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mod">
        <pc:chgData name="Samson Christopher" userId="6a13b5f1e64a53ae" providerId="LiveId" clId="{2D5046D0-F6AD-4FDE-A401-69A06AB120DF}" dt="2020-03-01T03:22:32.125" v="314" actId="1035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mod">
        <pc:chgData name="Samson Christopher" userId="6a13b5f1e64a53ae" providerId="LiveId" clId="{2D5046D0-F6AD-4FDE-A401-69A06AB120DF}" dt="2020-03-01T03:22:20.558" v="265" actId="1036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mod">
        <pc:chgData name="Samson Christopher" userId="6a13b5f1e64a53ae" providerId="LiveId" clId="{2D5046D0-F6AD-4FDE-A401-69A06AB120DF}" dt="2020-03-01T03:21:34.411" v="190" actId="1036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mod">
        <pc:chgData name="Samson Christopher" userId="6a13b5f1e64a53ae" providerId="LiveId" clId="{2D5046D0-F6AD-4FDE-A401-69A06AB120DF}" dt="2020-03-01T03:21:18.182" v="124" actId="1036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605B5-9583-4E60-A981-7446D25F244F}"/>
              </a:ext>
            </a:extLst>
          </p:cNvPr>
          <p:cNvSpPr/>
          <p:nvPr/>
        </p:nvSpPr>
        <p:spPr>
          <a:xfrm>
            <a:off x="1524000" y="537216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Gu\ §Ú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SôUj§tÏ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GlúTôÕúU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ªL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2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F387C3-7042-4090-A029-2EEB3DDEB862}"/>
              </a:ext>
            </a:extLst>
          </p:cNvPr>
          <p:cNvSpPr/>
          <p:nvPr/>
        </p:nvSpPr>
        <p:spPr>
          <a:xfrm>
            <a:off x="-1" y="53721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NgNXm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SôUUÕ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7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F1479-963E-4FFD-B8EA-AC3FA5396B59}"/>
              </a:ext>
            </a:extLst>
          </p:cNvPr>
          <p:cNvSpPr/>
          <p:nvPr/>
        </p:nvSpPr>
        <p:spPr>
          <a:xfrm>
            <a:off x="1657124" y="5608241"/>
            <a:ext cx="88777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ALt±Óm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SôUUÕ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8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6CDCA7-C0CE-4694-91DE-72CDB310DA09}"/>
              </a:ext>
            </a:extLst>
          </p:cNvPr>
          <p:cNvSpPr/>
          <p:nvPr/>
        </p:nvSpPr>
        <p:spPr>
          <a:xfrm>
            <a:off x="1559510" y="5364760"/>
            <a:ext cx="907297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Yô²Ûm é®Ûm úUXô] SôUm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YpXûUÙs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SôUUÕ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4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81E816-43FE-4973-BE9F-84419FBE0F0C}"/>
              </a:ext>
            </a:extLst>
          </p:cNvPr>
          <p:cNvSpPr/>
          <p:nvPr/>
        </p:nvSpPr>
        <p:spPr>
          <a:xfrm>
            <a:off x="716132" y="5638782"/>
            <a:ext cx="107597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SôUUÕ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2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9127CF-77F8-4D21-B1B1-AE20847B164B}"/>
              </a:ext>
            </a:extLst>
          </p:cNvPr>
          <p:cNvSpPr/>
          <p:nvPr/>
        </p:nvSpPr>
        <p:spPr>
          <a:xfrm>
            <a:off x="0" y="537266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VôûYÙm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ÅWØs[ §Ú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SôUUÕ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3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016BD7-1B2D-4EFF-AC03-7AB12BEB8CE7}"/>
              </a:ext>
            </a:extLst>
          </p:cNvPr>
          <p:cNvSpPr/>
          <p:nvPr/>
        </p:nvSpPr>
        <p:spPr>
          <a:xfrm>
            <a:off x="1137751" y="5626978"/>
            <a:ext cx="99164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ùYu±ÓúYôªkR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SôUj§úX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7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3483FD-CCEC-49B8-9FBA-716581742579}"/>
              </a:ext>
            </a:extLst>
          </p:cNvPr>
          <p:cNvSpPr/>
          <p:nvPr/>
        </p:nvSpPr>
        <p:spPr>
          <a:xfrm>
            <a:off x="1524000" y="5364271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TôYj§úX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Tô®ûV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ÁhL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Tô¬²p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ùUn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SôUUÕ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9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57C94-BC3C-491B-9965-73EF93A36F16}"/>
              </a:ext>
            </a:extLst>
          </p:cNvPr>
          <p:cNvSpPr/>
          <p:nvPr/>
        </p:nvSpPr>
        <p:spPr>
          <a:xfrm>
            <a:off x="1934444" y="5609710"/>
            <a:ext cx="83231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TWúXôLj§p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SôUUÕ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1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975631-7056-46ED-B0E2-1EEB0D205E74}"/>
              </a:ext>
            </a:extLst>
          </p:cNvPr>
          <p:cNvSpPr/>
          <p:nvPr/>
        </p:nvSpPr>
        <p:spPr>
          <a:xfrm>
            <a:off x="0" y="537265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EjRU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TdRoLs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úTôt±j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Eu]R úRY²u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SôUUÕ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6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298A67-7A6D-47AC-9F51-08517A40A297}"/>
              </a:ext>
            </a:extLst>
          </p:cNvPr>
          <p:cNvSpPr/>
          <p:nvPr/>
        </p:nvSpPr>
        <p:spPr>
          <a:xfrm>
            <a:off x="1182209" y="5618712"/>
            <a:ext cx="98275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EXùLeÏm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ù_ô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SôUUÕ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8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113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37</cp:revision>
  <dcterms:created xsi:type="dcterms:W3CDTF">2019-11-02T16:27:41Z</dcterms:created>
  <dcterms:modified xsi:type="dcterms:W3CDTF">2020-08-07T07:49:57Z</dcterms:modified>
</cp:coreProperties>
</file>