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D3C86A77-0617-4396-86BE-409B6B16F61F}"/>
    <pc:docChg chg="delSld modSld">
      <pc:chgData name="Samson Christopher" userId="6a13b5f1e64a53ae" providerId="LiveId" clId="{D3C86A77-0617-4396-86BE-409B6B16F61F}" dt="2020-10-18T00:54:13.042" v="692" actId="1036"/>
      <pc:docMkLst>
        <pc:docMk/>
      </pc:docMkLst>
      <pc:sldChg chg="del">
        <pc:chgData name="Samson Christopher" userId="6a13b5f1e64a53ae" providerId="LiveId" clId="{D3C86A77-0617-4396-86BE-409B6B16F61F}" dt="2020-10-18T00:51:00.797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D3C86A77-0617-4396-86BE-409B6B16F61F}" dt="2020-10-18T00:54:13.042" v="692" actId="1036"/>
        <pc:sldMkLst>
          <pc:docMk/>
          <pc:sldMk cId="1777894342" sldId="389"/>
        </pc:sldMkLst>
        <pc:spChg chg="add mod">
          <ac:chgData name="Samson Christopher" userId="6a13b5f1e64a53ae" providerId="LiveId" clId="{D3C86A77-0617-4396-86BE-409B6B16F61F}" dt="2020-10-18T00:54:13.042" v="692" actId="1036"/>
          <ac:spMkLst>
            <pc:docMk/>
            <pc:sldMk cId="1777894342" sldId="389"/>
            <ac:spMk id="4" creationId="{03FCA975-4CFE-490E-AEDB-2D0FCF89E713}"/>
          </ac:spMkLst>
        </pc:spChg>
      </pc:sldChg>
      <pc:sldChg chg="addSp modSp mod">
        <pc:chgData name="Samson Christopher" userId="6a13b5f1e64a53ae" providerId="LiveId" clId="{D3C86A77-0617-4396-86BE-409B6B16F61F}" dt="2020-10-18T00:54:07.521" v="643" actId="1036"/>
        <pc:sldMkLst>
          <pc:docMk/>
          <pc:sldMk cId="850099564" sldId="390"/>
        </pc:sldMkLst>
        <pc:spChg chg="add mod">
          <ac:chgData name="Samson Christopher" userId="6a13b5f1e64a53ae" providerId="LiveId" clId="{D3C86A77-0617-4396-86BE-409B6B16F61F}" dt="2020-10-18T00:54:07.521" v="643" actId="1036"/>
          <ac:spMkLst>
            <pc:docMk/>
            <pc:sldMk cId="850099564" sldId="390"/>
            <ac:spMk id="4" creationId="{0C5EFC24-CCDF-4889-994D-853608B847DB}"/>
          </ac:spMkLst>
        </pc:spChg>
      </pc:sldChg>
      <pc:sldChg chg="addSp modSp mod">
        <pc:chgData name="Samson Christopher" userId="6a13b5f1e64a53ae" providerId="LiveId" clId="{D3C86A77-0617-4396-86BE-409B6B16F61F}" dt="2020-10-18T00:53:58.255" v="585" actId="1035"/>
        <pc:sldMkLst>
          <pc:docMk/>
          <pc:sldMk cId="944968354" sldId="391"/>
        </pc:sldMkLst>
        <pc:spChg chg="add mod">
          <ac:chgData name="Samson Christopher" userId="6a13b5f1e64a53ae" providerId="LiveId" clId="{D3C86A77-0617-4396-86BE-409B6B16F61F}" dt="2020-10-18T00:53:58.255" v="585" actId="1035"/>
          <ac:spMkLst>
            <pc:docMk/>
            <pc:sldMk cId="944968354" sldId="391"/>
            <ac:spMk id="4" creationId="{A2E3ECCA-C51A-44D9-832E-53CA4D8DD1AA}"/>
          </ac:spMkLst>
        </pc:spChg>
      </pc:sldChg>
      <pc:sldChg chg="addSp modSp mod">
        <pc:chgData name="Samson Christopher" userId="6a13b5f1e64a53ae" providerId="LiveId" clId="{D3C86A77-0617-4396-86BE-409B6B16F61F}" dt="2020-10-18T00:53:52.101" v="528" actId="1036"/>
        <pc:sldMkLst>
          <pc:docMk/>
          <pc:sldMk cId="1414681237" sldId="392"/>
        </pc:sldMkLst>
        <pc:spChg chg="add mod">
          <ac:chgData name="Samson Christopher" userId="6a13b5f1e64a53ae" providerId="LiveId" clId="{D3C86A77-0617-4396-86BE-409B6B16F61F}" dt="2020-10-18T00:53:52.101" v="528" actId="1036"/>
          <ac:spMkLst>
            <pc:docMk/>
            <pc:sldMk cId="1414681237" sldId="392"/>
            <ac:spMk id="4" creationId="{CCD193F8-9500-4EBC-9A66-8CBEB091DFC5}"/>
          </ac:spMkLst>
        </pc:spChg>
      </pc:sldChg>
      <pc:sldChg chg="addSp modSp mod">
        <pc:chgData name="Samson Christopher" userId="6a13b5f1e64a53ae" providerId="LiveId" clId="{D3C86A77-0617-4396-86BE-409B6B16F61F}" dt="2020-10-18T00:53:46.188" v="481" actId="1036"/>
        <pc:sldMkLst>
          <pc:docMk/>
          <pc:sldMk cId="4103851070" sldId="393"/>
        </pc:sldMkLst>
        <pc:spChg chg="add mod">
          <ac:chgData name="Samson Christopher" userId="6a13b5f1e64a53ae" providerId="LiveId" clId="{D3C86A77-0617-4396-86BE-409B6B16F61F}" dt="2020-10-18T00:53:46.188" v="481" actId="1036"/>
          <ac:spMkLst>
            <pc:docMk/>
            <pc:sldMk cId="4103851070" sldId="393"/>
            <ac:spMk id="4" creationId="{E30746B8-4490-43F3-9B31-728915565A36}"/>
          </ac:spMkLst>
        </pc:spChg>
      </pc:sldChg>
      <pc:sldChg chg="addSp modSp mod">
        <pc:chgData name="Samson Christopher" userId="6a13b5f1e64a53ae" providerId="LiveId" clId="{D3C86A77-0617-4396-86BE-409B6B16F61F}" dt="2020-10-18T00:53:39.765" v="429" actId="1035"/>
        <pc:sldMkLst>
          <pc:docMk/>
          <pc:sldMk cId="659567130" sldId="394"/>
        </pc:sldMkLst>
        <pc:spChg chg="add mod">
          <ac:chgData name="Samson Christopher" userId="6a13b5f1e64a53ae" providerId="LiveId" clId="{D3C86A77-0617-4396-86BE-409B6B16F61F}" dt="2020-10-18T00:53:39.765" v="429" actId="1035"/>
          <ac:spMkLst>
            <pc:docMk/>
            <pc:sldMk cId="659567130" sldId="394"/>
            <ac:spMk id="4" creationId="{9427ED40-129B-43E6-BDA0-19F4CC643A14}"/>
          </ac:spMkLst>
        </pc:spChg>
      </pc:sldChg>
      <pc:sldChg chg="addSp modSp mod">
        <pc:chgData name="Samson Christopher" userId="6a13b5f1e64a53ae" providerId="LiveId" clId="{D3C86A77-0617-4396-86BE-409B6B16F61F}" dt="2020-10-18T00:53:33.459" v="380" actId="1036"/>
        <pc:sldMkLst>
          <pc:docMk/>
          <pc:sldMk cId="859356432" sldId="395"/>
        </pc:sldMkLst>
        <pc:spChg chg="add mod">
          <ac:chgData name="Samson Christopher" userId="6a13b5f1e64a53ae" providerId="LiveId" clId="{D3C86A77-0617-4396-86BE-409B6B16F61F}" dt="2020-10-18T00:53:33.459" v="380" actId="1036"/>
          <ac:spMkLst>
            <pc:docMk/>
            <pc:sldMk cId="859356432" sldId="395"/>
            <ac:spMk id="4" creationId="{D03D7E15-77C3-42DD-8D06-5306C40EC088}"/>
          </ac:spMkLst>
        </pc:spChg>
      </pc:sldChg>
      <pc:sldChg chg="addSp modSp mod">
        <pc:chgData name="Samson Christopher" userId="6a13b5f1e64a53ae" providerId="LiveId" clId="{D3C86A77-0617-4396-86BE-409B6B16F61F}" dt="2020-10-18T00:53:29.604" v="340" actId="1036"/>
        <pc:sldMkLst>
          <pc:docMk/>
          <pc:sldMk cId="2025405914" sldId="396"/>
        </pc:sldMkLst>
        <pc:spChg chg="add mod">
          <ac:chgData name="Samson Christopher" userId="6a13b5f1e64a53ae" providerId="LiveId" clId="{D3C86A77-0617-4396-86BE-409B6B16F61F}" dt="2020-10-18T00:53:29.604" v="340" actId="1036"/>
          <ac:spMkLst>
            <pc:docMk/>
            <pc:sldMk cId="2025405914" sldId="396"/>
            <ac:spMk id="4" creationId="{7EE00261-2EF0-4467-9EE3-C5F926D96D04}"/>
          </ac:spMkLst>
        </pc:spChg>
      </pc:sldChg>
      <pc:sldChg chg="addSp modSp mod">
        <pc:chgData name="Samson Christopher" userId="6a13b5f1e64a53ae" providerId="LiveId" clId="{D3C86A77-0617-4396-86BE-409B6B16F61F}" dt="2020-10-18T00:53:24.075" v="288" actId="1035"/>
        <pc:sldMkLst>
          <pc:docMk/>
          <pc:sldMk cId="2940326978" sldId="397"/>
        </pc:sldMkLst>
        <pc:spChg chg="add mod">
          <ac:chgData name="Samson Christopher" userId="6a13b5f1e64a53ae" providerId="LiveId" clId="{D3C86A77-0617-4396-86BE-409B6B16F61F}" dt="2020-10-18T00:53:24.075" v="288" actId="1035"/>
          <ac:spMkLst>
            <pc:docMk/>
            <pc:sldMk cId="2940326978" sldId="397"/>
            <ac:spMk id="4" creationId="{65484660-0320-484E-9520-BCF41691D93D}"/>
          </ac:spMkLst>
        </pc:spChg>
      </pc:sldChg>
      <pc:sldChg chg="addSp modSp mod">
        <pc:chgData name="Samson Christopher" userId="6a13b5f1e64a53ae" providerId="LiveId" clId="{D3C86A77-0617-4396-86BE-409B6B16F61F}" dt="2020-10-18T00:53:17.564" v="245" actId="1035"/>
        <pc:sldMkLst>
          <pc:docMk/>
          <pc:sldMk cId="2964080828" sldId="398"/>
        </pc:sldMkLst>
        <pc:spChg chg="add mod">
          <ac:chgData name="Samson Christopher" userId="6a13b5f1e64a53ae" providerId="LiveId" clId="{D3C86A77-0617-4396-86BE-409B6B16F61F}" dt="2020-10-18T00:53:17.564" v="245" actId="1035"/>
          <ac:spMkLst>
            <pc:docMk/>
            <pc:sldMk cId="2964080828" sldId="398"/>
            <ac:spMk id="4" creationId="{BF2EB314-B126-4E3E-A01C-2F13B9C585F2}"/>
          </ac:spMkLst>
        </pc:spChg>
      </pc:sldChg>
      <pc:sldChg chg="addSp modSp mod">
        <pc:chgData name="Samson Christopher" userId="6a13b5f1e64a53ae" providerId="LiveId" clId="{D3C86A77-0617-4396-86BE-409B6B16F61F}" dt="2020-10-18T00:53:11.761" v="201" actId="1036"/>
        <pc:sldMkLst>
          <pc:docMk/>
          <pc:sldMk cId="1883622595" sldId="399"/>
        </pc:sldMkLst>
        <pc:spChg chg="add mod">
          <ac:chgData name="Samson Christopher" userId="6a13b5f1e64a53ae" providerId="LiveId" clId="{D3C86A77-0617-4396-86BE-409B6B16F61F}" dt="2020-10-18T00:53:11.761" v="201" actId="1036"/>
          <ac:spMkLst>
            <pc:docMk/>
            <pc:sldMk cId="1883622595" sldId="399"/>
            <ac:spMk id="4" creationId="{CE90E38E-3050-42FA-9A5E-D08784984556}"/>
          </ac:spMkLst>
        </pc:spChg>
      </pc:sldChg>
      <pc:sldChg chg="addSp modSp mod">
        <pc:chgData name="Samson Christopher" userId="6a13b5f1e64a53ae" providerId="LiveId" clId="{D3C86A77-0617-4396-86BE-409B6B16F61F}" dt="2020-10-18T00:53:04.517" v="148" actId="1035"/>
        <pc:sldMkLst>
          <pc:docMk/>
          <pc:sldMk cId="642142391" sldId="400"/>
        </pc:sldMkLst>
        <pc:spChg chg="add mod">
          <ac:chgData name="Samson Christopher" userId="6a13b5f1e64a53ae" providerId="LiveId" clId="{D3C86A77-0617-4396-86BE-409B6B16F61F}" dt="2020-10-18T00:53:04.517" v="148" actId="1035"/>
          <ac:spMkLst>
            <pc:docMk/>
            <pc:sldMk cId="642142391" sldId="400"/>
            <ac:spMk id="4" creationId="{B48C52D6-3599-48BB-B9BB-5C5D5657BDFD}"/>
          </ac:spMkLst>
        </pc:spChg>
      </pc:sldChg>
      <pc:sldChg chg="addSp modSp mod">
        <pc:chgData name="Samson Christopher" userId="6a13b5f1e64a53ae" providerId="LiveId" clId="{D3C86A77-0617-4396-86BE-409B6B16F61F}" dt="2020-10-18T00:52:58.721" v="105" actId="1035"/>
        <pc:sldMkLst>
          <pc:docMk/>
          <pc:sldMk cId="620554568" sldId="401"/>
        </pc:sldMkLst>
        <pc:spChg chg="add mod">
          <ac:chgData name="Samson Christopher" userId="6a13b5f1e64a53ae" providerId="LiveId" clId="{D3C86A77-0617-4396-86BE-409B6B16F61F}" dt="2020-10-18T00:52:58.721" v="105" actId="1035"/>
          <ac:spMkLst>
            <pc:docMk/>
            <pc:sldMk cId="620554568" sldId="401"/>
            <ac:spMk id="4" creationId="{F90D0E30-7C37-4A79-93C2-188672045AAB}"/>
          </ac:spMkLst>
        </pc:spChg>
      </pc:sldChg>
      <pc:sldChg chg="del">
        <pc:chgData name="Samson Christopher" userId="6a13b5f1e64a53ae" providerId="LiveId" clId="{D3C86A77-0617-4396-86BE-409B6B16F61F}" dt="2020-10-18T00:50:51.30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D3C86A77-0617-4396-86BE-409B6B16F61F}" dt="2020-10-18T00:50:52.627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CA975-4CFE-490E-AEDB-2D0FCF89E713}"/>
              </a:ext>
            </a:extLst>
          </p:cNvPr>
          <p:cNvSpPr txBox="1"/>
          <p:nvPr/>
        </p:nvSpPr>
        <p:spPr>
          <a:xfrm>
            <a:off x="1613133" y="5377237"/>
            <a:ext cx="896573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YÚYôn</a:t>
            </a:r>
            <a:r>
              <a:rPr lang="en-US" dirty="0"/>
              <a:t> </a:t>
            </a:r>
            <a:r>
              <a:rPr lang="en-US" dirty="0" err="1"/>
              <a:t>RÚQªÕúY</a:t>
            </a:r>
            <a:r>
              <a:rPr lang="en-US" dirty="0"/>
              <a:t> </a:t>
            </a:r>
            <a:r>
              <a:rPr lang="en-US" dirty="0" err="1"/>
              <a:t>AûZd</a:t>
            </a:r>
            <a:r>
              <a:rPr lang="en-US" dirty="0"/>
              <a:t>¡\</a:t>
            </a:r>
            <a:r>
              <a:rPr lang="en-US" dirty="0" err="1"/>
              <a:t>ôúW</a:t>
            </a:r>
            <a:r>
              <a:rPr lang="en-US" dirty="0"/>
              <a:t> </a:t>
            </a:r>
            <a:r>
              <a:rPr lang="en-US" dirty="0" err="1"/>
              <a:t>YpX</a:t>
            </a:r>
            <a:r>
              <a:rPr lang="en-US" dirty="0"/>
              <a:t> </a:t>
            </a:r>
            <a:r>
              <a:rPr lang="en-US" dirty="0" err="1"/>
              <a:t>BiPYo</a:t>
            </a:r>
            <a:r>
              <a:rPr lang="en-US" dirty="0"/>
              <a:t> </a:t>
            </a:r>
            <a:r>
              <a:rPr lang="en-US" dirty="0" err="1"/>
              <a:t>CúVÑYiûP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EB314-B126-4E3E-A01C-2F13B9C585F2}"/>
              </a:ext>
            </a:extLst>
          </p:cNvPr>
          <p:cNvSpPr txBox="1"/>
          <p:nvPr/>
        </p:nvSpPr>
        <p:spPr>
          <a:xfrm>
            <a:off x="2426865" y="5385627"/>
            <a:ext cx="733827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¾WôR </a:t>
            </a:r>
            <a:r>
              <a:rPr lang="en-US" dirty="0" err="1"/>
              <a:t>TôYm</a:t>
            </a:r>
            <a:r>
              <a:rPr lang="en-US" dirty="0"/>
              <a:t>. ®</a:t>
            </a:r>
            <a:r>
              <a:rPr lang="en-US" dirty="0" err="1"/>
              <a:t>Vô§ûVÙm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\</a:t>
            </a:r>
            <a:r>
              <a:rPr lang="en-US" dirty="0" err="1"/>
              <a:t>ôR</a:t>
            </a:r>
            <a:r>
              <a:rPr lang="en-US" dirty="0"/>
              <a:t> </a:t>
            </a:r>
            <a:r>
              <a:rPr lang="en-US" dirty="0" err="1"/>
              <a:t>EkRu</a:t>
            </a:r>
            <a:r>
              <a:rPr lang="en-US" dirty="0"/>
              <a:t> </a:t>
            </a:r>
            <a:r>
              <a:rPr lang="en-US" dirty="0" err="1"/>
              <a:t>ùTXÅ</a:t>
            </a:r>
            <a:r>
              <a:rPr lang="en-US" dirty="0"/>
              <a:t>]</a:t>
            </a:r>
            <a:r>
              <a:rPr lang="en-US" dirty="0" err="1"/>
              <a:t>Øm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0E38E-3050-42FA-9A5E-D08784984556}"/>
              </a:ext>
            </a:extLst>
          </p:cNvPr>
          <p:cNvSpPr txBox="1"/>
          <p:nvPr/>
        </p:nvSpPr>
        <p:spPr>
          <a:xfrm>
            <a:off x="2338780" y="5385626"/>
            <a:ext cx="751443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úLôWdÏÚ£p</a:t>
            </a:r>
            <a:r>
              <a:rPr lang="en-US" dirty="0"/>
              <a:t> </a:t>
            </a:r>
            <a:r>
              <a:rPr lang="en-US" dirty="0" err="1"/>
              <a:t>ÑUkÕ</a:t>
            </a:r>
            <a:r>
              <a:rPr lang="en-US" dirty="0"/>
              <a:t> ¾ojRôo </a:t>
            </a:r>
            <a:r>
              <a:rPr lang="en-US" dirty="0" err="1"/>
              <a:t>LôVeL</a:t>
            </a:r>
            <a:r>
              <a:rPr lang="en-US" dirty="0"/>
              <a:t>[</a:t>
            </a:r>
            <a:r>
              <a:rPr lang="en-US" dirty="0" err="1"/>
              <a:t>ôp</a:t>
            </a:r>
            <a:r>
              <a:rPr lang="en-US" dirty="0"/>
              <a:t> ¿ </a:t>
            </a:r>
            <a:r>
              <a:rPr lang="en-US" dirty="0" err="1"/>
              <a:t>ÏQUûPV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C52D6-3599-48BB-B9BB-5C5D5657BDFD}"/>
              </a:ext>
            </a:extLst>
          </p:cNvPr>
          <p:cNvSpPr txBox="1"/>
          <p:nvPr/>
        </p:nvSpPr>
        <p:spPr>
          <a:xfrm>
            <a:off x="2439448" y="5377237"/>
            <a:ext cx="73131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Nj§V</a:t>
            </a:r>
            <a:r>
              <a:rPr lang="en-US" dirty="0"/>
              <a:t> </a:t>
            </a:r>
            <a:r>
              <a:rPr lang="en-US" dirty="0" err="1"/>
              <a:t>YôdûL</a:t>
            </a:r>
            <a:r>
              <a:rPr lang="en-US" dirty="0"/>
              <a:t> </a:t>
            </a:r>
            <a:r>
              <a:rPr lang="en-US" dirty="0" err="1"/>
              <a:t>Sm©úV</a:t>
            </a:r>
            <a:r>
              <a:rPr lang="en-US" dirty="0"/>
              <a:t> </a:t>
            </a:r>
            <a:r>
              <a:rPr lang="en-US" dirty="0" err="1"/>
              <a:t>Yô</a:t>
            </a:r>
            <a:r>
              <a:rPr lang="en-US" dirty="0"/>
              <a:t> ¨</a:t>
            </a:r>
            <a:r>
              <a:rPr lang="en-US" dirty="0" err="1"/>
              <a:t>j§V</a:t>
            </a:r>
            <a:r>
              <a:rPr lang="en-US" dirty="0"/>
              <a:t> </a:t>
            </a:r>
            <a:r>
              <a:rPr lang="en-US" dirty="0" err="1"/>
              <a:t>ËYu</a:t>
            </a:r>
            <a:r>
              <a:rPr lang="en-US" dirty="0"/>
              <a:t> E]</a:t>
            </a:r>
            <a:r>
              <a:rPr lang="en-US" dirty="0" err="1"/>
              <a:t>dL°lTôo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D0E30-7C37-4A79-93C2-188672045AAB}"/>
              </a:ext>
            </a:extLst>
          </p:cNvPr>
          <p:cNvSpPr txBox="1"/>
          <p:nvPr/>
        </p:nvSpPr>
        <p:spPr>
          <a:xfrm>
            <a:off x="2095500" y="5377237"/>
            <a:ext cx="8001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Eu </a:t>
            </a:r>
            <a:r>
              <a:rPr lang="en-US" dirty="0" err="1"/>
              <a:t>úTûW</a:t>
            </a:r>
            <a:r>
              <a:rPr lang="en-US" dirty="0"/>
              <a:t> ËY ×</a:t>
            </a:r>
            <a:r>
              <a:rPr lang="en-US" dirty="0" err="1"/>
              <a:t>vRLj§p</a:t>
            </a:r>
            <a:r>
              <a:rPr lang="en-US" dirty="0"/>
              <a:t> </a:t>
            </a:r>
            <a:r>
              <a:rPr lang="en-US" dirty="0" err="1"/>
              <a:t>EiûUVôn</a:t>
            </a:r>
            <a:r>
              <a:rPr lang="en-US" dirty="0"/>
              <a:t> </a:t>
            </a:r>
            <a:r>
              <a:rPr lang="en-US" dirty="0" err="1"/>
              <a:t>Cuú</a:t>
            </a:r>
            <a:r>
              <a:rPr lang="en-US" dirty="0"/>
              <a:t>\ </a:t>
            </a:r>
            <a:r>
              <a:rPr lang="en-US" dirty="0" err="1"/>
              <a:t>GÝ§ÓYôo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EFC24-CCDF-4889-994D-853608B847DB}"/>
              </a:ext>
            </a:extLst>
          </p:cNvPr>
          <p:cNvSpPr txBox="1"/>
          <p:nvPr/>
        </p:nvSpPr>
        <p:spPr>
          <a:xfrm>
            <a:off x="1780912" y="5377236"/>
            <a:ext cx="863017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YôrSôû</a:t>
            </a:r>
            <a:r>
              <a:rPr lang="en-US" dirty="0"/>
              <a:t>[</a:t>
            </a:r>
            <a:r>
              <a:rPr lang="en-US" dirty="0" err="1"/>
              <a:t>ùVpXôm</a:t>
            </a:r>
            <a:r>
              <a:rPr lang="en-US" dirty="0"/>
              <a:t> </a:t>
            </a:r>
            <a:r>
              <a:rPr lang="en-US" dirty="0" err="1"/>
              <a:t>Åi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[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YÚjRjúRôúP</a:t>
            </a:r>
            <a:r>
              <a:rPr lang="en-US" dirty="0"/>
              <a:t> </a:t>
            </a:r>
            <a:r>
              <a:rPr lang="en-US" dirty="0" err="1"/>
              <a:t>L¯lTÕ</a:t>
            </a:r>
            <a:r>
              <a:rPr lang="en-US" dirty="0"/>
              <a:t> Hu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3ECCA-C51A-44D9-832E-53CA4D8DD1AA}"/>
              </a:ext>
            </a:extLst>
          </p:cNvPr>
          <p:cNvSpPr txBox="1"/>
          <p:nvPr/>
        </p:nvSpPr>
        <p:spPr>
          <a:xfrm>
            <a:off x="706073" y="5368848"/>
            <a:ext cx="1077985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YkRYo</a:t>
            </a:r>
            <a:r>
              <a:rPr lang="en-US" dirty="0"/>
              <a:t> </a:t>
            </a:r>
            <a:r>
              <a:rPr lang="en-US" dirty="0" err="1"/>
              <a:t>TôRm</a:t>
            </a:r>
            <a:r>
              <a:rPr lang="en-US" dirty="0"/>
              <a:t> </a:t>
            </a:r>
            <a:r>
              <a:rPr lang="en-US" dirty="0" err="1"/>
              <a:t>NWQûPkRôp</a:t>
            </a:r>
            <a:r>
              <a:rPr lang="en-US" dirty="0"/>
              <a:t> </a:t>
            </a:r>
          </a:p>
          <a:p>
            <a:r>
              <a:rPr lang="en-US" dirty="0" err="1"/>
              <a:t>Yôr®jÕ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]f </a:t>
            </a:r>
            <a:r>
              <a:rPr lang="en-US" dirty="0" err="1"/>
              <a:t>úNojÕd</a:t>
            </a:r>
            <a:r>
              <a:rPr lang="en-US" dirty="0"/>
              <a:t> </a:t>
            </a:r>
            <a:r>
              <a:rPr lang="en-US" dirty="0" err="1"/>
              <a:t>ùLôsYôo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193F8-9500-4EBC-9A66-8CBEB091DFC5}"/>
              </a:ext>
            </a:extLst>
          </p:cNvPr>
          <p:cNvSpPr txBox="1"/>
          <p:nvPr/>
        </p:nvSpPr>
        <p:spPr>
          <a:xfrm>
            <a:off x="1755745" y="5385627"/>
            <a:ext cx="868050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Lh</a:t>
            </a:r>
            <a:r>
              <a:rPr lang="en-US" dirty="0"/>
              <a:t>¥] </a:t>
            </a:r>
            <a:r>
              <a:rPr lang="en-US" dirty="0" err="1"/>
              <a:t>ÅÓm</a:t>
            </a:r>
            <a:r>
              <a:rPr lang="en-US" dirty="0"/>
              <a:t> ¨</a:t>
            </a:r>
            <a:r>
              <a:rPr lang="en-US" dirty="0" err="1"/>
              <a:t>Xm</a:t>
            </a:r>
            <a:r>
              <a:rPr lang="en-US" dirty="0"/>
              <a:t> </a:t>
            </a:r>
            <a:r>
              <a:rPr lang="en-US" dirty="0" err="1"/>
              <a:t>ùTôÚÞm</a:t>
            </a:r>
            <a:r>
              <a:rPr lang="en-US" dirty="0"/>
              <a:t> </a:t>
            </a:r>
            <a:r>
              <a:rPr lang="en-US" dirty="0" err="1"/>
              <a:t>Li¥Óm</a:t>
            </a:r>
            <a:r>
              <a:rPr lang="en-US" dirty="0"/>
              <a:t> Et\</a:t>
            </a:r>
            <a:r>
              <a:rPr lang="en-US" dirty="0" err="1"/>
              <a:t>ôo</a:t>
            </a:r>
            <a:r>
              <a:rPr lang="en-US" dirty="0"/>
              <a:t> E\®]</a:t>
            </a:r>
            <a:r>
              <a:rPr lang="en-US" dirty="0" err="1"/>
              <a:t>Úm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746B8-4490-43F3-9B31-728915565A36}"/>
              </a:ext>
            </a:extLst>
          </p:cNvPr>
          <p:cNvSpPr txBox="1"/>
          <p:nvPr/>
        </p:nvSpPr>
        <p:spPr>
          <a:xfrm>
            <a:off x="2036777" y="5385625"/>
            <a:ext cx="811844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áÓ®hÓ</a:t>
            </a:r>
            <a:r>
              <a:rPr lang="en-US" dirty="0"/>
              <a:t> Eu B® </a:t>
            </a:r>
            <a:r>
              <a:rPr lang="en-US" dirty="0" err="1"/>
              <a:t>úTô</a:t>
            </a:r>
            <a:r>
              <a:rPr lang="en-US" dirty="0"/>
              <a:t>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Euú</a:t>
            </a:r>
            <a:r>
              <a:rPr lang="en-US" dirty="0"/>
              <a:t>]</a:t>
            </a:r>
            <a:r>
              <a:rPr lang="en-US" dirty="0" err="1"/>
              <a:t>ôÓ</a:t>
            </a:r>
            <a:r>
              <a:rPr lang="en-US" dirty="0"/>
              <a:t> </a:t>
            </a:r>
            <a:r>
              <a:rPr lang="en-US" dirty="0" err="1"/>
              <a:t>YÚY§pûX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7ED40-129B-43E6-BDA0-19F4CC643A14}"/>
              </a:ext>
            </a:extLst>
          </p:cNvPr>
          <p:cNvSpPr txBox="1"/>
          <p:nvPr/>
        </p:nvSpPr>
        <p:spPr>
          <a:xfrm>
            <a:off x="2007415" y="5377238"/>
            <a:ext cx="817716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AZÏ </a:t>
            </a:r>
            <a:r>
              <a:rPr lang="en-US" dirty="0" err="1"/>
              <a:t>UôûV</a:t>
            </a:r>
            <a:r>
              <a:rPr lang="en-US" dirty="0"/>
              <a:t> ¨</a:t>
            </a:r>
            <a:r>
              <a:rPr lang="en-US" dirty="0" err="1"/>
              <a:t>ûXj§PôúR</a:t>
            </a:r>
            <a:r>
              <a:rPr lang="en-US" dirty="0"/>
              <a:t> </a:t>
            </a:r>
            <a:r>
              <a:rPr lang="en-US" dirty="0" err="1"/>
              <a:t>AûR</a:t>
            </a:r>
            <a:r>
              <a:rPr lang="en-US" dirty="0"/>
              <a:t> </a:t>
            </a:r>
            <a:r>
              <a:rPr lang="en-US" dirty="0" err="1"/>
              <a:t>SmTôúR</a:t>
            </a:r>
            <a:r>
              <a:rPr lang="en-US" dirty="0"/>
              <a:t> </a:t>
            </a:r>
            <a:r>
              <a:rPr lang="en-US" dirty="0" err="1"/>
              <a:t>UVd¡ÓúU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D7E15-77C3-42DD-8D06-5306C40EC088}"/>
              </a:ext>
            </a:extLst>
          </p:cNvPr>
          <p:cNvSpPr txBox="1"/>
          <p:nvPr/>
        </p:nvSpPr>
        <p:spPr>
          <a:xfrm>
            <a:off x="2238112" y="5377237"/>
            <a:ext cx="771577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UWQm</a:t>
            </a:r>
            <a:r>
              <a:rPr lang="en-US" dirty="0"/>
              <a:t> Ko </a:t>
            </a:r>
            <a:r>
              <a:rPr lang="en-US" dirty="0" err="1"/>
              <a:t>Sôs</a:t>
            </a:r>
            <a:r>
              <a:rPr lang="en-US" dirty="0"/>
              <a:t> </a:t>
            </a:r>
            <a:r>
              <a:rPr lang="en-US" dirty="0" err="1"/>
              <a:t>Nk§dÏúU</a:t>
            </a:r>
            <a:r>
              <a:rPr lang="en-US" dirty="0"/>
              <a:t> U\</a:t>
            </a:r>
            <a:r>
              <a:rPr lang="en-US" dirty="0" err="1"/>
              <a:t>YôúR</a:t>
            </a:r>
            <a:r>
              <a:rPr lang="en-US" dirty="0"/>
              <a:t> Eu </a:t>
            </a:r>
            <a:r>
              <a:rPr lang="en-US" dirty="0" err="1"/>
              <a:t>BiPYûW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00261-2EF0-4467-9EE3-C5F926D96D04}"/>
              </a:ext>
            </a:extLst>
          </p:cNvPr>
          <p:cNvSpPr txBox="1"/>
          <p:nvPr/>
        </p:nvSpPr>
        <p:spPr>
          <a:xfrm>
            <a:off x="2179390" y="5377237"/>
            <a:ext cx="783322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</a:t>
            </a:r>
            <a:r>
              <a:rPr lang="en-US" dirty="0"/>
              <a:t>]</a:t>
            </a:r>
            <a:r>
              <a:rPr lang="en-US" dirty="0" err="1"/>
              <a:t>j§u</a:t>
            </a:r>
            <a:r>
              <a:rPr lang="en-US" dirty="0"/>
              <a:t> ¸</a:t>
            </a:r>
            <a:r>
              <a:rPr lang="en-US" dirty="0" err="1"/>
              <a:t>úZ</a:t>
            </a:r>
            <a:r>
              <a:rPr lang="en-US" dirty="0"/>
              <a:t> éª </a:t>
            </a:r>
            <a:r>
              <a:rPr lang="en-US" dirty="0" err="1"/>
              <a:t>úUúX</a:t>
            </a:r>
            <a:r>
              <a:rPr lang="en-US" dirty="0"/>
              <a:t> </a:t>
            </a:r>
            <a:r>
              <a:rPr lang="en-US" dirty="0" err="1"/>
              <a:t>Yô</a:t>
            </a:r>
            <a:r>
              <a:rPr lang="en-US" dirty="0"/>
              <a:t>]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SôUm</a:t>
            </a:r>
            <a:r>
              <a:rPr lang="en-US" dirty="0"/>
              <a:t> </a:t>
            </a:r>
            <a:r>
              <a:rPr lang="en-US" dirty="0" err="1"/>
              <a:t>ApXôp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84660-0320-484E-9520-BCF41691D93D}"/>
              </a:ext>
            </a:extLst>
          </p:cNvPr>
          <p:cNvSpPr txBox="1"/>
          <p:nvPr/>
        </p:nvSpPr>
        <p:spPr>
          <a:xfrm>
            <a:off x="2019999" y="5377237"/>
            <a:ext cx="81520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CWh£lTûPV</a:t>
            </a:r>
            <a:r>
              <a:rPr lang="en-US" dirty="0"/>
              <a:t> Y¯«</a:t>
            </a:r>
            <a:r>
              <a:rPr lang="en-US" dirty="0" err="1"/>
              <a:t>pûXúV</a:t>
            </a:r>
            <a:r>
              <a:rPr lang="en-US" dirty="0"/>
              <a:t> </a:t>
            </a:r>
            <a:r>
              <a:rPr lang="en-US" dirty="0" err="1"/>
              <a:t>CWhNLo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Y¯ </a:t>
            </a:r>
            <a:r>
              <a:rPr lang="en-US" dirty="0" err="1"/>
              <a:t>AYúW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167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2020-10-18T00:54:16Z</dcterms:modified>
</cp:coreProperties>
</file>