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3F3229A8-67F1-4BD2-AF7C-AA9DE5574117}"/>
    <pc:docChg chg="undo custSel delSld modSld">
      <pc:chgData name="Samson Christopher" userId="6a13b5f1e64a53ae" providerId="LiveId" clId="{3F3229A8-67F1-4BD2-AF7C-AA9DE5574117}" dt="2020-10-18T01:00:08.468" v="628" actId="1035"/>
      <pc:docMkLst>
        <pc:docMk/>
      </pc:docMkLst>
      <pc:sldChg chg="del">
        <pc:chgData name="Samson Christopher" userId="6a13b5f1e64a53ae" providerId="LiveId" clId="{3F3229A8-67F1-4BD2-AF7C-AA9DE5574117}" dt="2020-10-18T00:56:36.80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F3229A8-67F1-4BD2-AF7C-AA9DE5574117}" dt="2020-10-18T00:56:46.774" v="86" actId="1035"/>
        <pc:sldMkLst>
          <pc:docMk/>
          <pc:sldMk cId="1777894342" sldId="389"/>
        </pc:sldMkLst>
        <pc:spChg chg="add mod">
          <ac:chgData name="Samson Christopher" userId="6a13b5f1e64a53ae" providerId="LiveId" clId="{3F3229A8-67F1-4BD2-AF7C-AA9DE5574117}" dt="2020-10-18T00:56:46.774" v="86" actId="1035"/>
          <ac:spMkLst>
            <pc:docMk/>
            <pc:sldMk cId="1777894342" sldId="389"/>
            <ac:spMk id="4" creationId="{741C2F41-9FF4-4C16-8408-3E5D3DAF572B}"/>
          </ac:spMkLst>
        </pc:spChg>
      </pc:sldChg>
      <pc:sldChg chg="addSp modSp mod">
        <pc:chgData name="Samson Christopher" userId="6a13b5f1e64a53ae" providerId="LiveId" clId="{3F3229A8-67F1-4BD2-AF7C-AA9DE5574117}" dt="2020-10-18T00:57:08.706" v="155" actId="1035"/>
        <pc:sldMkLst>
          <pc:docMk/>
          <pc:sldMk cId="850099564" sldId="390"/>
        </pc:sldMkLst>
        <pc:spChg chg="add mod">
          <ac:chgData name="Samson Christopher" userId="6a13b5f1e64a53ae" providerId="LiveId" clId="{3F3229A8-67F1-4BD2-AF7C-AA9DE5574117}" dt="2020-10-18T00:57:08.706" v="155" actId="1035"/>
          <ac:spMkLst>
            <pc:docMk/>
            <pc:sldMk cId="850099564" sldId="390"/>
            <ac:spMk id="4" creationId="{E10DAD9B-4A4B-4740-9666-D41BD726F794}"/>
          </ac:spMkLst>
        </pc:spChg>
      </pc:sldChg>
      <pc:sldChg chg="addSp modSp mod">
        <pc:chgData name="Samson Christopher" userId="6a13b5f1e64a53ae" providerId="LiveId" clId="{3F3229A8-67F1-4BD2-AF7C-AA9DE5574117}" dt="2020-10-18T00:57:31.767" v="216" actId="1036"/>
        <pc:sldMkLst>
          <pc:docMk/>
          <pc:sldMk cId="944968354" sldId="391"/>
        </pc:sldMkLst>
        <pc:spChg chg="add mod">
          <ac:chgData name="Samson Christopher" userId="6a13b5f1e64a53ae" providerId="LiveId" clId="{3F3229A8-67F1-4BD2-AF7C-AA9DE5574117}" dt="2020-10-18T00:57:31.767" v="216" actId="1036"/>
          <ac:spMkLst>
            <pc:docMk/>
            <pc:sldMk cId="944968354" sldId="391"/>
            <ac:spMk id="4" creationId="{DD1DAB42-6BEA-4876-8A9C-D145F3085B67}"/>
          </ac:spMkLst>
        </pc:spChg>
      </pc:sldChg>
      <pc:sldChg chg="addSp modSp mod">
        <pc:chgData name="Samson Christopher" userId="6a13b5f1e64a53ae" providerId="LiveId" clId="{3F3229A8-67F1-4BD2-AF7C-AA9DE5574117}" dt="2020-10-18T00:57:46.843" v="268" actId="1035"/>
        <pc:sldMkLst>
          <pc:docMk/>
          <pc:sldMk cId="1414681237" sldId="392"/>
        </pc:sldMkLst>
        <pc:spChg chg="add mod">
          <ac:chgData name="Samson Christopher" userId="6a13b5f1e64a53ae" providerId="LiveId" clId="{3F3229A8-67F1-4BD2-AF7C-AA9DE5574117}" dt="2020-10-18T00:57:46.843" v="268" actId="1035"/>
          <ac:spMkLst>
            <pc:docMk/>
            <pc:sldMk cId="1414681237" sldId="392"/>
            <ac:spMk id="4" creationId="{78BB99FD-DB03-4376-9EBC-3A0A6D3DE360}"/>
          </ac:spMkLst>
        </pc:spChg>
      </pc:sldChg>
      <pc:sldChg chg="addSp modSp mod">
        <pc:chgData name="Samson Christopher" userId="6a13b5f1e64a53ae" providerId="LiveId" clId="{3F3229A8-67F1-4BD2-AF7C-AA9DE5574117}" dt="2020-10-18T01:00:08.468" v="628" actId="1035"/>
        <pc:sldMkLst>
          <pc:docMk/>
          <pc:sldMk cId="4103851070" sldId="393"/>
        </pc:sldMkLst>
        <pc:spChg chg="add mod">
          <ac:chgData name="Samson Christopher" userId="6a13b5f1e64a53ae" providerId="LiveId" clId="{3F3229A8-67F1-4BD2-AF7C-AA9DE5574117}" dt="2020-10-18T01:00:08.468" v="628" actId="1035"/>
          <ac:spMkLst>
            <pc:docMk/>
            <pc:sldMk cId="4103851070" sldId="393"/>
            <ac:spMk id="4" creationId="{DA36C65E-7C0C-49B4-971B-B0B3EAE4422B}"/>
          </ac:spMkLst>
        </pc:spChg>
      </pc:sldChg>
      <pc:sldChg chg="addSp modSp mod">
        <pc:chgData name="Samson Christopher" userId="6a13b5f1e64a53ae" providerId="LiveId" clId="{3F3229A8-67F1-4BD2-AF7C-AA9DE5574117}" dt="2020-10-18T00:59:35.691" v="579" actId="1035"/>
        <pc:sldMkLst>
          <pc:docMk/>
          <pc:sldMk cId="659567130" sldId="394"/>
        </pc:sldMkLst>
        <pc:spChg chg="add mod">
          <ac:chgData name="Samson Christopher" userId="6a13b5f1e64a53ae" providerId="LiveId" clId="{3F3229A8-67F1-4BD2-AF7C-AA9DE5574117}" dt="2020-10-18T00:59:35.691" v="579" actId="1035"/>
          <ac:spMkLst>
            <pc:docMk/>
            <pc:sldMk cId="659567130" sldId="394"/>
            <ac:spMk id="4" creationId="{6B2D76CA-C503-453C-BA45-65973D2F08FF}"/>
          </ac:spMkLst>
        </pc:spChg>
      </pc:sldChg>
      <pc:sldChg chg="addSp modSp mod">
        <pc:chgData name="Samson Christopher" userId="6a13b5f1e64a53ae" providerId="LiveId" clId="{3F3229A8-67F1-4BD2-AF7C-AA9DE5574117}" dt="2020-10-18T00:59:25.590" v="527" actId="1035"/>
        <pc:sldMkLst>
          <pc:docMk/>
          <pc:sldMk cId="859356432" sldId="395"/>
        </pc:sldMkLst>
        <pc:spChg chg="add mod">
          <ac:chgData name="Samson Christopher" userId="6a13b5f1e64a53ae" providerId="LiveId" clId="{3F3229A8-67F1-4BD2-AF7C-AA9DE5574117}" dt="2020-10-18T00:59:25.590" v="527" actId="1035"/>
          <ac:spMkLst>
            <pc:docMk/>
            <pc:sldMk cId="859356432" sldId="395"/>
            <ac:spMk id="4" creationId="{58C19F69-F692-4579-BBBA-442CAC3F4668}"/>
          </ac:spMkLst>
        </pc:spChg>
      </pc:sldChg>
      <pc:sldChg chg="addSp modSp mod">
        <pc:chgData name="Samson Christopher" userId="6a13b5f1e64a53ae" providerId="LiveId" clId="{3F3229A8-67F1-4BD2-AF7C-AA9DE5574117}" dt="2020-10-18T00:58:46.855" v="436" actId="1035"/>
        <pc:sldMkLst>
          <pc:docMk/>
          <pc:sldMk cId="2025405914" sldId="396"/>
        </pc:sldMkLst>
        <pc:spChg chg="add mod">
          <ac:chgData name="Samson Christopher" userId="6a13b5f1e64a53ae" providerId="LiveId" clId="{3F3229A8-67F1-4BD2-AF7C-AA9DE5574117}" dt="2020-10-18T00:58:46.855" v="436" actId="1035"/>
          <ac:spMkLst>
            <pc:docMk/>
            <pc:sldMk cId="2025405914" sldId="396"/>
            <ac:spMk id="4" creationId="{E46D4A1D-847E-4917-B3DD-05B8A216FC9B}"/>
          </ac:spMkLst>
        </pc:spChg>
      </pc:sldChg>
      <pc:sldChg chg="addSp modSp mod">
        <pc:chgData name="Samson Christopher" userId="6a13b5f1e64a53ae" providerId="LiveId" clId="{3F3229A8-67F1-4BD2-AF7C-AA9DE5574117}" dt="2020-10-18T00:59:08.061" v="504" actId="1036"/>
        <pc:sldMkLst>
          <pc:docMk/>
          <pc:sldMk cId="2940326978" sldId="397"/>
        </pc:sldMkLst>
        <pc:spChg chg="add mod">
          <ac:chgData name="Samson Christopher" userId="6a13b5f1e64a53ae" providerId="LiveId" clId="{3F3229A8-67F1-4BD2-AF7C-AA9DE5574117}" dt="2020-10-18T00:59:08.061" v="504" actId="1036"/>
          <ac:spMkLst>
            <pc:docMk/>
            <pc:sldMk cId="2940326978" sldId="397"/>
            <ac:spMk id="4" creationId="{445289E1-2EA3-4E8F-A678-B91D47AB44B0}"/>
          </ac:spMkLst>
        </pc:spChg>
      </pc:sldChg>
      <pc:sldChg chg="addSp modSp mod">
        <pc:chgData name="Samson Christopher" userId="6a13b5f1e64a53ae" providerId="LiveId" clId="{3F3229A8-67F1-4BD2-AF7C-AA9DE5574117}" dt="2020-10-18T00:58:35.320" v="340" actId="1036"/>
        <pc:sldMkLst>
          <pc:docMk/>
          <pc:sldMk cId="2964080828" sldId="398"/>
        </pc:sldMkLst>
        <pc:spChg chg="add mod">
          <ac:chgData name="Samson Christopher" userId="6a13b5f1e64a53ae" providerId="LiveId" clId="{3F3229A8-67F1-4BD2-AF7C-AA9DE5574117}" dt="2020-10-18T00:58:35.320" v="340" actId="1036"/>
          <ac:spMkLst>
            <pc:docMk/>
            <pc:sldMk cId="2964080828" sldId="398"/>
            <ac:spMk id="4" creationId="{67463396-3C1E-4A6F-9E07-CC8DB5AD3770}"/>
          </ac:spMkLst>
        </pc:spChg>
      </pc:sldChg>
      <pc:sldChg chg="del">
        <pc:chgData name="Samson Christopher" userId="6a13b5f1e64a53ae" providerId="LiveId" clId="{3F3229A8-67F1-4BD2-AF7C-AA9DE5574117}" dt="2020-10-18T00:56:25.44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3F3229A8-67F1-4BD2-AF7C-AA9DE5574117}" dt="2020-10-18T00:56:25.87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3F3229A8-67F1-4BD2-AF7C-AA9DE5574117}" dt="2020-10-18T00:56:26.352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F3229A8-67F1-4BD2-AF7C-AA9DE5574117}" dt="2020-10-18T00:56:26.96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3F3229A8-67F1-4BD2-AF7C-AA9DE5574117}" dt="2020-10-18T00:56:27.51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C2F41-9FF4-4C16-8408-3E5D3DAF572B}"/>
              </a:ext>
            </a:extLst>
          </p:cNvPr>
          <p:cNvSpPr txBox="1"/>
          <p:nvPr/>
        </p:nvSpPr>
        <p:spPr>
          <a:xfrm>
            <a:off x="3048699" y="5687630"/>
            <a:ext cx="609460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63396-3C1E-4A6F-9E07-CC8DB5AD3770}"/>
              </a:ext>
            </a:extLst>
          </p:cNvPr>
          <p:cNvSpPr txBox="1"/>
          <p:nvPr/>
        </p:nvSpPr>
        <p:spPr>
          <a:xfrm>
            <a:off x="1566993" y="5377237"/>
            <a:ext cx="90580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VôWô«ÚkRôÛm</a:t>
            </a:r>
            <a:r>
              <a:rPr lang="en-US" dirty="0"/>
              <a:t> </a:t>
            </a:r>
            <a:r>
              <a:rPr lang="en-US" dirty="0" err="1"/>
              <a:t>úTReLs</a:t>
            </a:r>
            <a:r>
              <a:rPr lang="en-US" dirty="0"/>
              <a:t> </a:t>
            </a:r>
            <a:r>
              <a:rPr lang="en-US" dirty="0" err="1"/>
              <a:t>Cu±úV</a:t>
            </a:r>
            <a:r>
              <a:rPr lang="en-US" dirty="0"/>
              <a:t> ¡</a:t>
            </a:r>
            <a:r>
              <a:rPr lang="en-US" dirty="0" err="1"/>
              <a:t>ÚûTVôn</a:t>
            </a:r>
            <a:r>
              <a:rPr lang="en-US" dirty="0"/>
              <a:t> </a:t>
            </a:r>
            <a:r>
              <a:rPr lang="en-US" dirty="0" err="1"/>
              <a:t>AuûT</a:t>
            </a:r>
            <a:r>
              <a:rPr lang="en-US" dirty="0"/>
              <a:t> </a:t>
            </a:r>
            <a:r>
              <a:rPr lang="en-US" dirty="0" err="1"/>
              <a:t>A°j§PúY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DAD9B-4A4B-4740-9666-D41BD726F794}"/>
              </a:ext>
            </a:extLst>
          </p:cNvPr>
          <p:cNvSpPr txBox="1"/>
          <p:nvPr/>
        </p:nvSpPr>
        <p:spPr>
          <a:xfrm>
            <a:off x="1226191" y="5377237"/>
            <a:ext cx="97396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BYXôn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]j Rm </a:t>
            </a:r>
            <a:r>
              <a:rPr lang="en-US" dirty="0" err="1"/>
              <a:t>LWeLs</a:t>
            </a:r>
            <a:r>
              <a:rPr lang="en-US" dirty="0"/>
              <a:t> ¿</a:t>
            </a:r>
            <a:r>
              <a:rPr lang="en-US" dirty="0" err="1"/>
              <a:t>h¥úV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DAB42-6BEA-4876-8A9C-D145F3085B67}"/>
              </a:ext>
            </a:extLst>
          </p:cNvPr>
          <p:cNvSpPr txBox="1"/>
          <p:nvPr/>
        </p:nvSpPr>
        <p:spPr>
          <a:xfrm>
            <a:off x="571849" y="5687631"/>
            <a:ext cx="110483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GjÕuT</a:t>
            </a:r>
            <a:r>
              <a:rPr lang="en-US" dirty="0"/>
              <a:t> </a:t>
            </a:r>
            <a:r>
              <a:rPr lang="en-US" dirty="0" err="1"/>
              <a:t>úSWj§Ûm</a:t>
            </a:r>
            <a:r>
              <a:rPr lang="en-US" dirty="0"/>
              <a:t> </a:t>
            </a:r>
            <a:r>
              <a:rPr lang="en-US" dirty="0" err="1"/>
              <a:t>BßRp</a:t>
            </a:r>
            <a:r>
              <a:rPr lang="en-US" dirty="0"/>
              <a:t> E]</a:t>
            </a:r>
            <a:r>
              <a:rPr lang="en-US" dirty="0" err="1"/>
              <a:t>dL°lTôo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B99FD-DB03-4376-9EBC-3A0A6D3DE360}"/>
              </a:ext>
            </a:extLst>
          </p:cNvPr>
          <p:cNvSpPr txBox="1"/>
          <p:nvPr/>
        </p:nvSpPr>
        <p:spPr>
          <a:xfrm>
            <a:off x="345347" y="5377237"/>
            <a:ext cx="115013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GußQokÕ</a:t>
            </a:r>
            <a:r>
              <a:rPr lang="en-US" dirty="0"/>
              <a:t> ¿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CúVÑûY</a:t>
            </a:r>
            <a:r>
              <a:rPr lang="en-US" dirty="0"/>
              <a:t> </a:t>
            </a:r>
            <a:r>
              <a:rPr lang="en-US" dirty="0" err="1"/>
              <a:t>úSôd</a:t>
            </a:r>
            <a:r>
              <a:rPr lang="en-US" dirty="0"/>
              <a:t>¡]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GpûX«pXô</a:t>
            </a:r>
            <a:r>
              <a:rPr lang="en-US" dirty="0"/>
              <a:t> </a:t>
            </a:r>
            <a:r>
              <a:rPr lang="en-US" dirty="0" err="1"/>
              <a:t>CuTm</a:t>
            </a:r>
            <a:r>
              <a:rPr lang="en-US" dirty="0"/>
              <a:t> </a:t>
            </a:r>
            <a:r>
              <a:rPr lang="en-US" dirty="0" err="1"/>
              <a:t>ùTt±ÓYôn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6C65E-7C0C-49B4-971B-B0B3EAE4422B}"/>
              </a:ext>
            </a:extLst>
          </p:cNvPr>
          <p:cNvSpPr txBox="1"/>
          <p:nvPr/>
        </p:nvSpPr>
        <p:spPr>
          <a:xfrm>
            <a:off x="1729530" y="5377237"/>
            <a:ext cx="87329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Li½ùWpXôm </a:t>
            </a:r>
            <a:r>
              <a:rPr lang="en-US" dirty="0" err="1"/>
              <a:t>ÕûPlTôo</a:t>
            </a:r>
            <a:r>
              <a:rPr lang="en-US" dirty="0"/>
              <a:t> </a:t>
            </a:r>
            <a:r>
              <a:rPr lang="en-US" dirty="0" err="1"/>
              <a:t>LiU</a:t>
            </a:r>
            <a:r>
              <a:rPr lang="en-US" dirty="0"/>
              <a:t>¦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LôlTôo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D76CA-C503-453C-BA45-65973D2F08FF}"/>
              </a:ext>
            </a:extLst>
          </p:cNvPr>
          <p:cNvSpPr txBox="1"/>
          <p:nvPr/>
        </p:nvSpPr>
        <p:spPr>
          <a:xfrm>
            <a:off x="1571188" y="5377237"/>
            <a:ext cx="90496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LôoúULm</a:t>
            </a:r>
            <a:r>
              <a:rPr lang="en-US" dirty="0"/>
              <a:t> </a:t>
            </a:r>
            <a:r>
              <a:rPr lang="en-US" dirty="0" err="1"/>
              <a:t>úTôX</a:t>
            </a:r>
            <a:r>
              <a:rPr lang="en-US" dirty="0"/>
              <a:t> </a:t>
            </a:r>
            <a:r>
              <a:rPr lang="en-US" dirty="0" err="1"/>
              <a:t>LxPeLs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</a:t>
            </a:r>
            <a:r>
              <a:rPr lang="en-US" dirty="0" err="1"/>
              <a:t>LÚjÕPu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Lôj§PúY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19F69-F692-4579-BBBA-442CAC3F4668}"/>
              </a:ext>
            </a:extLst>
          </p:cNvPr>
          <p:cNvSpPr txBox="1"/>
          <p:nvPr/>
        </p:nvSpPr>
        <p:spPr>
          <a:xfrm>
            <a:off x="0" y="569601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úNôoYûPÙm</a:t>
            </a:r>
            <a:r>
              <a:rPr lang="en-US" dirty="0"/>
              <a:t> </a:t>
            </a:r>
            <a:r>
              <a:rPr lang="en-US" dirty="0" err="1"/>
              <a:t>úSWj§p</a:t>
            </a:r>
            <a:r>
              <a:rPr lang="en-US" dirty="0"/>
              <a:t>. </a:t>
            </a:r>
            <a:r>
              <a:rPr lang="en-US" dirty="0" err="1"/>
              <a:t>ùTXu</a:t>
            </a:r>
            <a:r>
              <a:rPr lang="en-US" dirty="0"/>
              <a:t> E]</a:t>
            </a:r>
            <a:r>
              <a:rPr lang="en-US" dirty="0" err="1"/>
              <a:t>dL°lTôo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D4A1D-847E-4917-B3DD-05B8A216FC9B}"/>
              </a:ext>
            </a:extLst>
          </p:cNvPr>
          <p:cNvSpPr txBox="1"/>
          <p:nvPr/>
        </p:nvSpPr>
        <p:spPr>
          <a:xfrm>
            <a:off x="1125523" y="5377237"/>
            <a:ext cx="994095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Eu </a:t>
            </a:r>
            <a:r>
              <a:rPr lang="en-US" dirty="0" err="1"/>
              <a:t>ùY°fNm</a:t>
            </a:r>
            <a:r>
              <a:rPr lang="en-US" dirty="0"/>
              <a:t> </a:t>
            </a:r>
            <a:r>
              <a:rPr lang="en-US" dirty="0" err="1"/>
              <a:t>CWh£l×Uô</a:t>
            </a:r>
            <a:r>
              <a:rPr lang="en-US" dirty="0"/>
              <a:t>]</a:t>
            </a:r>
            <a:r>
              <a:rPr lang="en-US" dirty="0" err="1"/>
              <a:t>Rôp</a:t>
            </a:r>
            <a:r>
              <a:rPr lang="en-US" dirty="0"/>
              <a:t> </a:t>
            </a:r>
            <a:r>
              <a:rPr lang="en-US" dirty="0" err="1"/>
              <a:t>RôURªu</a:t>
            </a:r>
            <a:r>
              <a:rPr lang="en-US" dirty="0"/>
              <a:t>± ¿ </a:t>
            </a:r>
            <a:r>
              <a:rPr lang="en-US" dirty="0" err="1"/>
              <a:t>Yk§ÓYôn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289E1-2EA3-4E8F-A678-B91D47AB44B0}"/>
              </a:ext>
            </a:extLst>
          </p:cNvPr>
          <p:cNvSpPr txBox="1"/>
          <p:nvPr/>
        </p:nvSpPr>
        <p:spPr>
          <a:xfrm>
            <a:off x="0" y="567924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NLX ®</a:t>
            </a:r>
            <a:r>
              <a:rPr lang="en-US" dirty="0" err="1"/>
              <a:t>Vô§ûVÙm</a:t>
            </a:r>
            <a:r>
              <a:rPr lang="en-US" dirty="0"/>
              <a:t> </a:t>
            </a:r>
            <a:r>
              <a:rPr lang="en-US" dirty="0" err="1"/>
              <a:t>ÏQUôdL</a:t>
            </a:r>
            <a:r>
              <a:rPr lang="en-US" dirty="0"/>
              <a:t> </a:t>
            </a:r>
            <a:r>
              <a:rPr lang="en-US" dirty="0" err="1"/>
              <a:t>YpXYWôm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111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2020-10-18T01:00:15Z</dcterms:modified>
</cp:coreProperties>
</file>