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3F84B975-F3CB-44C8-9294-2E123E704A44}"/>
    <pc:docChg chg="delSld modSld">
      <pc:chgData name="Samson Christopher" userId="6a13b5f1e64a53ae" providerId="LiveId" clId="{3F84B975-F3CB-44C8-9294-2E123E704A44}" dt="2020-05-21T02:51:18.977" v="382" actId="2711"/>
      <pc:docMkLst>
        <pc:docMk/>
      </pc:docMkLst>
      <pc:sldChg chg="del">
        <pc:chgData name="Samson Christopher" userId="6a13b5f1e64a53ae" providerId="LiveId" clId="{3F84B975-F3CB-44C8-9294-2E123E704A44}" dt="2020-05-21T02:41:17.599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3F84B975-F3CB-44C8-9294-2E123E704A44}" dt="2020-05-21T02:42:21.737" v="94" actId="1035"/>
        <pc:sldMkLst>
          <pc:docMk/>
          <pc:sldMk cId="1777894342" sldId="389"/>
        </pc:sldMkLst>
        <pc:spChg chg="add mod">
          <ac:chgData name="Samson Christopher" userId="6a13b5f1e64a53ae" providerId="LiveId" clId="{3F84B975-F3CB-44C8-9294-2E123E704A44}" dt="2020-05-21T02:42:21.737" v="94" actId="1035"/>
          <ac:spMkLst>
            <pc:docMk/>
            <pc:sldMk cId="1777894342" sldId="389"/>
            <ac:spMk id="2" creationId="{E874F991-6EAF-4305-9A8C-59BAE89BBA51}"/>
          </ac:spMkLst>
        </pc:spChg>
      </pc:sldChg>
      <pc:sldChg chg="addSp modSp mod">
        <pc:chgData name="Samson Christopher" userId="6a13b5f1e64a53ae" providerId="LiveId" clId="{3F84B975-F3CB-44C8-9294-2E123E704A44}" dt="2020-05-21T02:42:28.095" v="137" actId="1036"/>
        <pc:sldMkLst>
          <pc:docMk/>
          <pc:sldMk cId="850099564" sldId="390"/>
        </pc:sldMkLst>
        <pc:spChg chg="add mod">
          <ac:chgData name="Samson Christopher" userId="6a13b5f1e64a53ae" providerId="LiveId" clId="{3F84B975-F3CB-44C8-9294-2E123E704A44}" dt="2020-05-21T02:42:28.095" v="137" actId="1036"/>
          <ac:spMkLst>
            <pc:docMk/>
            <pc:sldMk cId="850099564" sldId="390"/>
            <ac:spMk id="2" creationId="{75827406-EAAF-46C4-A2DA-B223AAB6055F}"/>
          </ac:spMkLst>
        </pc:spChg>
      </pc:sldChg>
      <pc:sldChg chg="addSp modSp mod">
        <pc:chgData name="Samson Christopher" userId="6a13b5f1e64a53ae" providerId="LiveId" clId="{3F84B975-F3CB-44C8-9294-2E123E704A44}" dt="2020-05-21T02:42:34.064" v="178" actId="1036"/>
        <pc:sldMkLst>
          <pc:docMk/>
          <pc:sldMk cId="944968354" sldId="391"/>
        </pc:sldMkLst>
        <pc:spChg chg="add mod">
          <ac:chgData name="Samson Christopher" userId="6a13b5f1e64a53ae" providerId="LiveId" clId="{3F84B975-F3CB-44C8-9294-2E123E704A44}" dt="2020-05-21T02:42:34.064" v="178" actId="1036"/>
          <ac:spMkLst>
            <pc:docMk/>
            <pc:sldMk cId="944968354" sldId="391"/>
            <ac:spMk id="2" creationId="{B2FB3F07-57CA-466F-B622-54D9C4B39ADA}"/>
          </ac:spMkLst>
        </pc:spChg>
      </pc:sldChg>
      <pc:sldChg chg="addSp modSp mod">
        <pc:chgData name="Samson Christopher" userId="6a13b5f1e64a53ae" providerId="LiveId" clId="{3F84B975-F3CB-44C8-9294-2E123E704A44}" dt="2020-05-21T02:42:41.711" v="236" actId="1036"/>
        <pc:sldMkLst>
          <pc:docMk/>
          <pc:sldMk cId="1414681237" sldId="392"/>
        </pc:sldMkLst>
        <pc:spChg chg="add mod">
          <ac:chgData name="Samson Christopher" userId="6a13b5f1e64a53ae" providerId="LiveId" clId="{3F84B975-F3CB-44C8-9294-2E123E704A44}" dt="2020-05-21T02:42:41.711" v="236" actId="1036"/>
          <ac:spMkLst>
            <pc:docMk/>
            <pc:sldMk cId="1414681237" sldId="392"/>
            <ac:spMk id="2" creationId="{CC30889E-9CC1-4A88-804A-89E5A3DD7C23}"/>
          </ac:spMkLst>
        </pc:spChg>
      </pc:sldChg>
      <pc:sldChg chg="addSp modSp mod">
        <pc:chgData name="Samson Christopher" userId="6a13b5f1e64a53ae" providerId="LiveId" clId="{3F84B975-F3CB-44C8-9294-2E123E704A44}" dt="2020-05-21T02:42:50.269" v="283" actId="1035"/>
        <pc:sldMkLst>
          <pc:docMk/>
          <pc:sldMk cId="4103851070" sldId="393"/>
        </pc:sldMkLst>
        <pc:spChg chg="add mod">
          <ac:chgData name="Samson Christopher" userId="6a13b5f1e64a53ae" providerId="LiveId" clId="{3F84B975-F3CB-44C8-9294-2E123E704A44}" dt="2020-05-21T02:42:50.269" v="283" actId="1035"/>
          <ac:spMkLst>
            <pc:docMk/>
            <pc:sldMk cId="4103851070" sldId="393"/>
            <ac:spMk id="2" creationId="{E4476C68-9B60-4902-B9F0-9D1BC31CC334}"/>
          </ac:spMkLst>
        </pc:spChg>
      </pc:sldChg>
      <pc:sldChg chg="addSp modSp mod">
        <pc:chgData name="Samson Christopher" userId="6a13b5f1e64a53ae" providerId="LiveId" clId="{3F84B975-F3CB-44C8-9294-2E123E704A44}" dt="2020-05-21T02:51:18.977" v="382" actId="2711"/>
        <pc:sldMkLst>
          <pc:docMk/>
          <pc:sldMk cId="659567130" sldId="394"/>
        </pc:sldMkLst>
        <pc:spChg chg="add mod">
          <ac:chgData name="Samson Christopher" userId="6a13b5f1e64a53ae" providerId="LiveId" clId="{3F84B975-F3CB-44C8-9294-2E123E704A44}" dt="2020-05-21T02:51:18.977" v="382" actId="2711"/>
          <ac:spMkLst>
            <pc:docMk/>
            <pc:sldMk cId="659567130" sldId="394"/>
            <ac:spMk id="2" creationId="{6A52B1FB-1D97-42A4-A7EC-87C40F4ADF9F}"/>
          </ac:spMkLst>
        </pc:spChg>
      </pc:sldChg>
      <pc:sldChg chg="addSp modSp mod">
        <pc:chgData name="Samson Christopher" userId="6a13b5f1e64a53ae" providerId="LiveId" clId="{3F84B975-F3CB-44C8-9294-2E123E704A44}" dt="2020-05-21T02:43:06.262" v="379" actId="1036"/>
        <pc:sldMkLst>
          <pc:docMk/>
          <pc:sldMk cId="859356432" sldId="395"/>
        </pc:sldMkLst>
        <pc:spChg chg="add mod">
          <ac:chgData name="Samson Christopher" userId="6a13b5f1e64a53ae" providerId="LiveId" clId="{3F84B975-F3CB-44C8-9294-2E123E704A44}" dt="2020-05-21T02:43:06.262" v="379" actId="1036"/>
          <ac:spMkLst>
            <pc:docMk/>
            <pc:sldMk cId="859356432" sldId="395"/>
            <ac:spMk id="2" creationId="{A1E7B4BA-1087-4254-A82F-9C89331C743D}"/>
          </ac:spMkLst>
        </pc:spChg>
      </pc:sldChg>
      <pc:sldChg chg="del">
        <pc:chgData name="Samson Christopher" userId="6a13b5f1e64a53ae" providerId="LiveId" clId="{3F84B975-F3CB-44C8-9294-2E123E704A44}" dt="2020-05-21T02:41:07.138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3F84B975-F3CB-44C8-9294-2E123E704A44}" dt="2020-05-21T02:41:07.437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3F84B975-F3CB-44C8-9294-2E123E704A44}" dt="2020-05-21T02:41:07.779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3F84B975-F3CB-44C8-9294-2E123E704A44}" dt="2020-05-21T02:41:08.178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3F84B975-F3CB-44C8-9294-2E123E704A44}" dt="2020-05-21T02:41:08.551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3F84B975-F3CB-44C8-9294-2E123E704A44}" dt="2020-05-21T02:41:08.930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3F84B975-F3CB-44C8-9294-2E123E704A44}" dt="2020-05-21T02:41:09.339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3F84B975-F3CB-44C8-9294-2E123E704A44}" dt="2020-05-21T02:41:09.643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74F991-6EAF-4305-9A8C-59BAE89BBA51}"/>
              </a:ext>
            </a:extLst>
          </p:cNvPr>
          <p:cNvSpPr/>
          <p:nvPr/>
        </p:nvSpPr>
        <p:spPr>
          <a:xfrm>
            <a:off x="-1717999" y="5358351"/>
            <a:ext cx="1562799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C²Rô]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CûQ«pXô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827406-EAAF-46C4-A2DA-B223AAB6055F}"/>
              </a:ext>
            </a:extLst>
          </p:cNvPr>
          <p:cNvSpPr/>
          <p:nvPr/>
        </p:nvSpPr>
        <p:spPr>
          <a:xfrm>
            <a:off x="-2119551" y="5366426"/>
            <a:ext cx="164311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TôYjûRl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TVUûR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NkúRô`m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TdRÚdL°dÏm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FB3F07-57CA-466F-B622-54D9C4B39ADA}"/>
              </a:ext>
            </a:extLst>
          </p:cNvPr>
          <p:cNvSpPr/>
          <p:nvPr/>
        </p:nvSpPr>
        <p:spPr>
          <a:xfrm>
            <a:off x="-2113136" y="5366428"/>
            <a:ext cx="1641827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T¬U[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ûRXUôm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YôNû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Å£Óm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30889E-9CC1-4A88-804A-89E5A3DD7C23}"/>
              </a:ext>
            </a:extLst>
          </p:cNvPr>
          <p:cNvSpPr/>
          <p:nvPr/>
        </p:nvSpPr>
        <p:spPr>
          <a:xfrm>
            <a:off x="-1918370" y="5366427"/>
            <a:ext cx="1602874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Yô²Ûm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é®Ûm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úUXô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]ô§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476C68-9B60-4902-B9F0-9D1BC31CC334}"/>
              </a:ext>
            </a:extLst>
          </p:cNvPr>
          <p:cNvSpPr/>
          <p:nvPr/>
        </p:nvSpPr>
        <p:spPr>
          <a:xfrm>
            <a:off x="0" y="53708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úStßm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Uô±Pô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Sm©ú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ûL®Pô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52B1FB-1D97-42A4-A7EC-87C40F4ADF9F}"/>
              </a:ext>
            </a:extLst>
          </p:cNvPr>
          <p:cNvSpPr/>
          <p:nvPr/>
        </p:nvSpPr>
        <p:spPr>
          <a:xfrm>
            <a:off x="-2078671" y="5366426"/>
            <a:ext cx="163493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ØZeLôp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VôÜm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ØPe¡Óm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êu±p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Ju\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ù_ô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­lTYo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E7B4BA-1087-4254-A82F-9C89331C743D}"/>
              </a:ext>
            </a:extLst>
          </p:cNvPr>
          <p:cNvSpPr/>
          <p:nvPr/>
        </p:nvSpPr>
        <p:spPr>
          <a:xfrm>
            <a:off x="-2366412" y="5366430"/>
            <a:ext cx="169248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NôjRô²u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ù_«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j§hP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NôTl©NôûN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ÕWj§Óm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112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2020-05-21T02:51:20Z</dcterms:modified>
</cp:coreProperties>
</file>