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65D91514-B7B9-4526-8AA0-2FB55FD9B9C4}"/>
    <pc:docChg chg="delSld modSld">
      <pc:chgData name="Samson Christopher" userId="6a13b5f1e64a53ae" providerId="LiveId" clId="{65D91514-B7B9-4526-8AA0-2FB55FD9B9C4}" dt="2020-10-18T01:12:14.132" v="599" actId="1036"/>
      <pc:docMkLst>
        <pc:docMk/>
      </pc:docMkLst>
      <pc:sldChg chg="del">
        <pc:chgData name="Samson Christopher" userId="6a13b5f1e64a53ae" providerId="LiveId" clId="{65D91514-B7B9-4526-8AA0-2FB55FD9B9C4}" dt="2020-10-18T01:02:36.651" v="4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5D91514-B7B9-4526-8AA0-2FB55FD9B9C4}" dt="2020-10-18T01:12:14.132" v="599" actId="1036"/>
        <pc:sldMkLst>
          <pc:docMk/>
          <pc:sldMk cId="1777894342" sldId="389"/>
        </pc:sldMkLst>
        <pc:spChg chg="add mod">
          <ac:chgData name="Samson Christopher" userId="6a13b5f1e64a53ae" providerId="LiveId" clId="{65D91514-B7B9-4526-8AA0-2FB55FD9B9C4}" dt="2020-10-18T01:12:14.132" v="599" actId="1036"/>
          <ac:spMkLst>
            <pc:docMk/>
            <pc:sldMk cId="1777894342" sldId="389"/>
            <ac:spMk id="4" creationId="{C0022CFA-E455-4806-ADA8-0712C7156C63}"/>
          </ac:spMkLst>
        </pc:spChg>
      </pc:sldChg>
      <pc:sldChg chg="addSp modSp mod">
        <pc:chgData name="Samson Christopher" userId="6a13b5f1e64a53ae" providerId="LiveId" clId="{65D91514-B7B9-4526-8AA0-2FB55FD9B9C4}" dt="2020-10-18T01:12:07.262" v="548" actId="1036"/>
        <pc:sldMkLst>
          <pc:docMk/>
          <pc:sldMk cId="850099564" sldId="390"/>
        </pc:sldMkLst>
        <pc:spChg chg="add mod">
          <ac:chgData name="Samson Christopher" userId="6a13b5f1e64a53ae" providerId="LiveId" clId="{65D91514-B7B9-4526-8AA0-2FB55FD9B9C4}" dt="2020-10-18T01:12:07.262" v="548" actId="1036"/>
          <ac:spMkLst>
            <pc:docMk/>
            <pc:sldMk cId="850099564" sldId="390"/>
            <ac:spMk id="4" creationId="{2FE01872-F1B8-45C4-9C91-13A4A9CBF02A}"/>
          </ac:spMkLst>
        </pc:spChg>
      </pc:sldChg>
      <pc:sldChg chg="addSp modSp mod">
        <pc:chgData name="Samson Christopher" userId="6a13b5f1e64a53ae" providerId="LiveId" clId="{65D91514-B7B9-4526-8AA0-2FB55FD9B9C4}" dt="2020-10-18T01:11:59.898" v="497" actId="1035"/>
        <pc:sldMkLst>
          <pc:docMk/>
          <pc:sldMk cId="944968354" sldId="391"/>
        </pc:sldMkLst>
        <pc:spChg chg="add mod">
          <ac:chgData name="Samson Christopher" userId="6a13b5f1e64a53ae" providerId="LiveId" clId="{65D91514-B7B9-4526-8AA0-2FB55FD9B9C4}" dt="2020-10-18T01:11:59.898" v="497" actId="1035"/>
          <ac:spMkLst>
            <pc:docMk/>
            <pc:sldMk cId="944968354" sldId="391"/>
            <ac:spMk id="4" creationId="{AB34ACCB-F75F-4C50-88EC-1810CC3F3E28}"/>
          </ac:spMkLst>
        </pc:spChg>
      </pc:sldChg>
      <pc:sldChg chg="addSp modSp mod">
        <pc:chgData name="Samson Christopher" userId="6a13b5f1e64a53ae" providerId="LiveId" clId="{65D91514-B7B9-4526-8AA0-2FB55FD9B9C4}" dt="2020-10-18T01:11:55.614" v="446" actId="1036"/>
        <pc:sldMkLst>
          <pc:docMk/>
          <pc:sldMk cId="1414681237" sldId="392"/>
        </pc:sldMkLst>
        <pc:spChg chg="add mod">
          <ac:chgData name="Samson Christopher" userId="6a13b5f1e64a53ae" providerId="LiveId" clId="{65D91514-B7B9-4526-8AA0-2FB55FD9B9C4}" dt="2020-10-18T01:11:55.614" v="446" actId="1036"/>
          <ac:spMkLst>
            <pc:docMk/>
            <pc:sldMk cId="1414681237" sldId="392"/>
            <ac:spMk id="4" creationId="{40BDFE13-BBFA-485A-A1C1-2DE2C72E3780}"/>
          </ac:spMkLst>
        </pc:spChg>
      </pc:sldChg>
      <pc:sldChg chg="addSp modSp mod">
        <pc:chgData name="Samson Christopher" userId="6a13b5f1e64a53ae" providerId="LiveId" clId="{65D91514-B7B9-4526-8AA0-2FB55FD9B9C4}" dt="2020-10-18T01:11:50.208" v="402" actId="1036"/>
        <pc:sldMkLst>
          <pc:docMk/>
          <pc:sldMk cId="4103851070" sldId="393"/>
        </pc:sldMkLst>
        <pc:spChg chg="add mod">
          <ac:chgData name="Samson Christopher" userId="6a13b5f1e64a53ae" providerId="LiveId" clId="{65D91514-B7B9-4526-8AA0-2FB55FD9B9C4}" dt="2020-10-18T01:11:50.208" v="402" actId="1036"/>
          <ac:spMkLst>
            <pc:docMk/>
            <pc:sldMk cId="4103851070" sldId="393"/>
            <ac:spMk id="4" creationId="{206F0756-1FE3-40E5-9DA8-E86E62DE1203}"/>
          </ac:spMkLst>
        </pc:spChg>
      </pc:sldChg>
      <pc:sldChg chg="addSp modSp mod">
        <pc:chgData name="Samson Christopher" userId="6a13b5f1e64a53ae" providerId="LiveId" clId="{65D91514-B7B9-4526-8AA0-2FB55FD9B9C4}" dt="2020-10-18T01:11:45.689" v="360" actId="1035"/>
        <pc:sldMkLst>
          <pc:docMk/>
          <pc:sldMk cId="659567130" sldId="394"/>
        </pc:sldMkLst>
        <pc:spChg chg="add mod">
          <ac:chgData name="Samson Christopher" userId="6a13b5f1e64a53ae" providerId="LiveId" clId="{65D91514-B7B9-4526-8AA0-2FB55FD9B9C4}" dt="2020-10-18T01:11:45.689" v="360" actId="1035"/>
          <ac:spMkLst>
            <pc:docMk/>
            <pc:sldMk cId="659567130" sldId="394"/>
            <ac:spMk id="4" creationId="{77E5F0D8-F3E2-4176-84DA-410A40FC39E7}"/>
          </ac:spMkLst>
        </pc:spChg>
      </pc:sldChg>
      <pc:sldChg chg="addSp modSp mod">
        <pc:chgData name="Samson Christopher" userId="6a13b5f1e64a53ae" providerId="LiveId" clId="{65D91514-B7B9-4526-8AA0-2FB55FD9B9C4}" dt="2020-10-18T01:11:35.693" v="302" actId="2711"/>
        <pc:sldMkLst>
          <pc:docMk/>
          <pc:sldMk cId="859356432" sldId="395"/>
        </pc:sldMkLst>
        <pc:spChg chg="add mod">
          <ac:chgData name="Samson Christopher" userId="6a13b5f1e64a53ae" providerId="LiveId" clId="{65D91514-B7B9-4526-8AA0-2FB55FD9B9C4}" dt="2020-10-18T01:11:35.693" v="302" actId="2711"/>
          <ac:spMkLst>
            <pc:docMk/>
            <pc:sldMk cId="859356432" sldId="395"/>
            <ac:spMk id="4" creationId="{41A88C0F-2BBA-4573-A033-0FCC34C31106}"/>
          </ac:spMkLst>
        </pc:spChg>
      </pc:sldChg>
      <pc:sldChg chg="addSp modSp mod">
        <pc:chgData name="Samson Christopher" userId="6a13b5f1e64a53ae" providerId="LiveId" clId="{65D91514-B7B9-4526-8AA0-2FB55FD9B9C4}" dt="2020-10-18T01:11:22.226" v="252" actId="1035"/>
        <pc:sldMkLst>
          <pc:docMk/>
          <pc:sldMk cId="2025405914" sldId="396"/>
        </pc:sldMkLst>
        <pc:spChg chg="add mod">
          <ac:chgData name="Samson Christopher" userId="6a13b5f1e64a53ae" providerId="LiveId" clId="{65D91514-B7B9-4526-8AA0-2FB55FD9B9C4}" dt="2020-10-18T01:11:22.226" v="252" actId="1035"/>
          <ac:spMkLst>
            <pc:docMk/>
            <pc:sldMk cId="2025405914" sldId="396"/>
            <ac:spMk id="4" creationId="{170C462B-7BD5-4339-A4CA-0D58EF5F28FD}"/>
          </ac:spMkLst>
        </pc:spChg>
      </pc:sldChg>
      <pc:sldChg chg="addSp modSp mod">
        <pc:chgData name="Samson Christopher" userId="6a13b5f1e64a53ae" providerId="LiveId" clId="{65D91514-B7B9-4526-8AA0-2FB55FD9B9C4}" dt="2020-10-18T01:11:15.235" v="196" actId="1035"/>
        <pc:sldMkLst>
          <pc:docMk/>
          <pc:sldMk cId="2940326978" sldId="397"/>
        </pc:sldMkLst>
        <pc:spChg chg="add mod">
          <ac:chgData name="Samson Christopher" userId="6a13b5f1e64a53ae" providerId="LiveId" clId="{65D91514-B7B9-4526-8AA0-2FB55FD9B9C4}" dt="2020-10-18T01:11:15.235" v="196" actId="1035"/>
          <ac:spMkLst>
            <pc:docMk/>
            <pc:sldMk cId="2940326978" sldId="397"/>
            <ac:spMk id="4" creationId="{124FFEE0-4480-490D-AB66-9B2298EC7460}"/>
          </ac:spMkLst>
        </pc:spChg>
      </pc:sldChg>
      <pc:sldChg chg="addSp modSp mod">
        <pc:chgData name="Samson Christopher" userId="6a13b5f1e64a53ae" providerId="LiveId" clId="{65D91514-B7B9-4526-8AA0-2FB55FD9B9C4}" dt="2020-10-18T01:11:08.576" v="146" actId="1035"/>
        <pc:sldMkLst>
          <pc:docMk/>
          <pc:sldMk cId="2964080828" sldId="398"/>
        </pc:sldMkLst>
        <pc:spChg chg="add mod">
          <ac:chgData name="Samson Christopher" userId="6a13b5f1e64a53ae" providerId="LiveId" clId="{65D91514-B7B9-4526-8AA0-2FB55FD9B9C4}" dt="2020-10-18T01:11:08.576" v="146" actId="1035"/>
          <ac:spMkLst>
            <pc:docMk/>
            <pc:sldMk cId="2964080828" sldId="398"/>
            <ac:spMk id="4" creationId="{BE521445-80F7-4897-9ADD-6B39C2B86766}"/>
          </ac:spMkLst>
        </pc:spChg>
      </pc:sldChg>
      <pc:sldChg chg="addSp modSp mod">
        <pc:chgData name="Samson Christopher" userId="6a13b5f1e64a53ae" providerId="LiveId" clId="{65D91514-B7B9-4526-8AA0-2FB55FD9B9C4}" dt="2020-10-18T01:11:03.654" v="95" actId="1035"/>
        <pc:sldMkLst>
          <pc:docMk/>
          <pc:sldMk cId="1883622595" sldId="399"/>
        </pc:sldMkLst>
        <pc:spChg chg="add mod">
          <ac:chgData name="Samson Christopher" userId="6a13b5f1e64a53ae" providerId="LiveId" clId="{65D91514-B7B9-4526-8AA0-2FB55FD9B9C4}" dt="2020-10-18T01:11:03.654" v="95" actId="1035"/>
          <ac:spMkLst>
            <pc:docMk/>
            <pc:sldMk cId="1883622595" sldId="399"/>
            <ac:spMk id="4" creationId="{929F1860-7A30-4E52-9239-B4F2CAC48079}"/>
          </ac:spMkLst>
        </pc:spChg>
      </pc:sldChg>
      <pc:sldChg chg="del">
        <pc:chgData name="Samson Christopher" userId="6a13b5f1e64a53ae" providerId="LiveId" clId="{65D91514-B7B9-4526-8AA0-2FB55FD9B9C4}" dt="2020-10-18T01:03:54.106" v="22" actId="47"/>
        <pc:sldMkLst>
          <pc:docMk/>
          <pc:sldMk cId="642142391" sldId="400"/>
        </pc:sldMkLst>
      </pc:sldChg>
      <pc:sldChg chg="del">
        <pc:chgData name="Samson Christopher" userId="6a13b5f1e64a53ae" providerId="LiveId" clId="{65D91514-B7B9-4526-8AA0-2FB55FD9B9C4}" dt="2020-10-18T01:03:54.974" v="23" actId="47"/>
        <pc:sldMkLst>
          <pc:docMk/>
          <pc:sldMk cId="620554568" sldId="401"/>
        </pc:sldMkLst>
      </pc:sldChg>
      <pc:sldChg chg="del">
        <pc:chgData name="Samson Christopher" userId="6a13b5f1e64a53ae" providerId="LiveId" clId="{65D91514-B7B9-4526-8AA0-2FB55FD9B9C4}" dt="2020-10-18T01:03:55.830" v="24" actId="47"/>
        <pc:sldMkLst>
          <pc:docMk/>
          <pc:sldMk cId="459594907" sldId="402"/>
        </pc:sldMkLst>
      </pc:sldChg>
      <pc:sldChg chg="del">
        <pc:chgData name="Samson Christopher" userId="6a13b5f1e64a53ae" providerId="LiveId" clId="{65D91514-B7B9-4526-8AA0-2FB55FD9B9C4}" dt="2020-10-18T01:03:56.503" v="25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22CFA-E455-4806-ADA8-0712C7156C63}"/>
              </a:ext>
            </a:extLst>
          </p:cNvPr>
          <p:cNvSpPr txBox="1"/>
          <p:nvPr/>
        </p:nvSpPr>
        <p:spPr>
          <a:xfrm>
            <a:off x="2510755" y="5704408"/>
            <a:ext cx="717049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áPôRÕ</a:t>
            </a:r>
            <a:r>
              <a:rPr lang="en-US" dirty="0"/>
              <a:t> </a:t>
            </a:r>
            <a:r>
              <a:rPr lang="en-US" dirty="0" err="1"/>
              <a:t>JußªpûXúV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21445-80F7-4897-9ADD-6B39C2B86766}"/>
              </a:ext>
            </a:extLst>
          </p:cNvPr>
          <p:cNvSpPr txBox="1"/>
          <p:nvPr/>
        </p:nvSpPr>
        <p:spPr>
          <a:xfrm>
            <a:off x="0" y="567085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TôYeLs</a:t>
            </a:r>
            <a:r>
              <a:rPr lang="en-US" dirty="0"/>
              <a:t> </a:t>
            </a:r>
            <a:r>
              <a:rPr lang="en-US" dirty="0" err="1"/>
              <a:t>úTôdÏYôúW</a:t>
            </a:r>
            <a:r>
              <a:rPr lang="en-US" dirty="0"/>
              <a:t> </a:t>
            </a:r>
            <a:r>
              <a:rPr lang="en-US" dirty="0" err="1"/>
              <a:t>NôTeLs</a:t>
            </a:r>
            <a:r>
              <a:rPr lang="en-US" dirty="0"/>
              <a:t> ¿</a:t>
            </a:r>
            <a:r>
              <a:rPr lang="en-US" dirty="0" err="1"/>
              <a:t>dÏYôúW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F1860-7A30-4E52-9239-B4F2CAC48079}"/>
              </a:ext>
            </a:extLst>
          </p:cNvPr>
          <p:cNvSpPr txBox="1"/>
          <p:nvPr/>
        </p:nvSpPr>
        <p:spPr>
          <a:xfrm>
            <a:off x="1910942" y="5377237"/>
            <a:ext cx="83701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¾WôR </a:t>
            </a:r>
            <a:r>
              <a:rPr lang="en-US" dirty="0" err="1"/>
              <a:t>úSônLû</a:t>
            </a:r>
            <a:r>
              <a:rPr lang="en-US" dirty="0"/>
              <a:t>[</a:t>
            </a:r>
            <a:r>
              <a:rPr lang="en-US" dirty="0" err="1"/>
              <a:t>Ùm</a:t>
            </a:r>
            <a:r>
              <a:rPr lang="en-US" dirty="0"/>
              <a:t> </a:t>
            </a:r>
          </a:p>
          <a:p>
            <a:r>
              <a:rPr lang="en-US" dirty="0"/>
              <a:t>¾olTôo ¡±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CúVÑúY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01872-F1B8-45C4-9C91-13A4A9CBF02A}"/>
              </a:ext>
            </a:extLst>
          </p:cNvPr>
          <p:cNvSpPr txBox="1"/>
          <p:nvPr/>
        </p:nvSpPr>
        <p:spPr>
          <a:xfrm>
            <a:off x="2296835" y="5377237"/>
            <a:ext cx="759832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áPôRÕ</a:t>
            </a:r>
            <a:r>
              <a:rPr lang="en-US" dirty="0"/>
              <a:t> </a:t>
            </a:r>
            <a:r>
              <a:rPr lang="en-US" dirty="0" err="1"/>
              <a:t>áPôRÕ</a:t>
            </a:r>
            <a:r>
              <a:rPr lang="en-US" dirty="0"/>
              <a:t> </a:t>
            </a:r>
            <a:r>
              <a:rPr lang="en-US" dirty="0" err="1"/>
              <a:t>JußªpûXúV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4ACCB-F75F-4C50-88EC-1810CC3F3E28}"/>
              </a:ext>
            </a:extLst>
          </p:cNvPr>
          <p:cNvSpPr txBox="1"/>
          <p:nvPr/>
        </p:nvSpPr>
        <p:spPr>
          <a:xfrm>
            <a:off x="1108745" y="5704409"/>
            <a:ext cx="997451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Uà`Wôp</a:t>
            </a:r>
            <a:r>
              <a:rPr lang="en-US" dirty="0"/>
              <a:t> </a:t>
            </a:r>
            <a:r>
              <a:rPr lang="en-US" dirty="0" err="1"/>
              <a:t>áPôRÕ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]</a:t>
            </a:r>
            <a:r>
              <a:rPr lang="en-US" dirty="0" err="1"/>
              <a:t>ôúX</a:t>
            </a:r>
            <a:r>
              <a:rPr lang="en-US" dirty="0"/>
              <a:t> </a:t>
            </a:r>
            <a:r>
              <a:rPr lang="en-US" dirty="0" err="1"/>
              <a:t>áÓúU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DFE13-BBFA-485A-A1C1-2DE2C72E3780}"/>
              </a:ext>
            </a:extLst>
          </p:cNvPr>
          <p:cNvSpPr txBox="1"/>
          <p:nvPr/>
        </p:nvSpPr>
        <p:spPr>
          <a:xfrm>
            <a:off x="1923525" y="5385626"/>
            <a:ext cx="834494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JúW</a:t>
            </a:r>
            <a:r>
              <a:rPr lang="en-US" dirty="0"/>
              <a:t> JÚ </a:t>
            </a:r>
            <a:r>
              <a:rPr lang="en-US" dirty="0" err="1"/>
              <a:t>YôojûR</a:t>
            </a:r>
            <a:r>
              <a:rPr lang="en-US" dirty="0"/>
              <a:t> </a:t>
            </a:r>
            <a:r>
              <a:rPr lang="en-US" dirty="0" err="1"/>
              <a:t>ùNôu</a:t>
            </a:r>
            <a:r>
              <a:rPr lang="en-US" dirty="0"/>
              <a:t>]</a:t>
            </a:r>
            <a:r>
              <a:rPr lang="en-US" dirty="0" err="1"/>
              <a:t>ôúW</a:t>
            </a:r>
            <a:r>
              <a:rPr lang="en-US" dirty="0"/>
              <a:t> </a:t>
            </a:r>
            <a:r>
              <a:rPr lang="en-US" dirty="0" err="1"/>
              <a:t>úYûXdLôWu</a:t>
            </a:r>
            <a:r>
              <a:rPr lang="en-US" dirty="0"/>
              <a:t> </a:t>
            </a:r>
            <a:r>
              <a:rPr lang="en-US" dirty="0" err="1"/>
              <a:t>ùNôvRUô</a:t>
            </a:r>
            <a:r>
              <a:rPr lang="en-US" dirty="0"/>
              <a:t>]</a:t>
            </a:r>
            <a:r>
              <a:rPr lang="en-US" dirty="0" err="1"/>
              <a:t>ôú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F0756-1FE3-40E5-9DA8-E86E62DE1203}"/>
              </a:ext>
            </a:extLst>
          </p:cNvPr>
          <p:cNvSpPr txBox="1"/>
          <p:nvPr/>
        </p:nvSpPr>
        <p:spPr>
          <a:xfrm>
            <a:off x="2133250" y="5377237"/>
            <a:ext cx="79254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ÑjRUôÏ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ùNôu</a:t>
            </a:r>
            <a:r>
              <a:rPr lang="en-US" dirty="0"/>
              <a:t>]</a:t>
            </a:r>
            <a:r>
              <a:rPr lang="en-US" dirty="0" err="1"/>
              <a:t>ôúW</a:t>
            </a:r>
            <a:r>
              <a:rPr lang="en-US" dirty="0"/>
              <a:t> </a:t>
            </a:r>
            <a:r>
              <a:rPr lang="en-US" dirty="0" err="1"/>
              <a:t>ÏxPúWô</a:t>
            </a:r>
            <a:r>
              <a:rPr lang="en-US" dirty="0"/>
              <a:t>¡ </a:t>
            </a:r>
            <a:r>
              <a:rPr lang="en-US" dirty="0" err="1"/>
              <a:t>ùNôvRUô</a:t>
            </a:r>
            <a:r>
              <a:rPr lang="en-US" dirty="0"/>
              <a:t>]</a:t>
            </a:r>
            <a:r>
              <a:rPr lang="en-US" dirty="0" err="1"/>
              <a:t>ôú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5F0D8-F3E2-4176-84DA-410A40FC39E7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LP­uúUp</a:t>
            </a:r>
            <a:r>
              <a:rPr lang="en-US" dirty="0"/>
              <a:t> </a:t>
            </a:r>
            <a:r>
              <a:rPr lang="en-US" dirty="0" err="1"/>
              <a:t>SPkRôúW</a:t>
            </a:r>
            <a:r>
              <a:rPr lang="en-US" dirty="0"/>
              <a:t> </a:t>
            </a:r>
            <a:r>
              <a:rPr lang="en-US" dirty="0" err="1"/>
              <a:t>LÓm</a:t>
            </a:r>
            <a:r>
              <a:rPr lang="en-US" dirty="0"/>
              <a:t> ×</a:t>
            </a:r>
            <a:r>
              <a:rPr lang="en-US" dirty="0" err="1"/>
              <a:t>Vp</a:t>
            </a:r>
            <a:r>
              <a:rPr lang="en-US" dirty="0"/>
              <a:t> </a:t>
            </a:r>
            <a:r>
              <a:rPr lang="en-US" dirty="0" err="1"/>
              <a:t>ARh</a:t>
            </a:r>
            <a:r>
              <a:rPr lang="en-US" dirty="0"/>
              <a:t>¥]</a:t>
            </a:r>
            <a:r>
              <a:rPr lang="en-US" dirty="0" err="1"/>
              <a:t>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88C0F-2BBA-4573-A033-0FCC34C31106}"/>
              </a:ext>
            </a:extLst>
          </p:cNvPr>
          <p:cNvSpPr txBox="1"/>
          <p:nvPr/>
        </p:nvSpPr>
        <p:spPr>
          <a:xfrm>
            <a:off x="0" y="570440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TôûPûV</a:t>
            </a:r>
            <a:r>
              <a:rPr lang="en-US" dirty="0"/>
              <a:t> </a:t>
            </a:r>
            <a:r>
              <a:rPr lang="en-US" dirty="0" err="1"/>
              <a:t>ùRôhPôúW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­Tu</a:t>
            </a:r>
            <a:r>
              <a:rPr lang="en-US" dirty="0"/>
              <a:t> ©</a:t>
            </a:r>
            <a:r>
              <a:rPr lang="en-US" dirty="0" err="1"/>
              <a:t>ûZjRôú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C462B-7BD5-4339-A4CA-0D58EF5F28FD}"/>
              </a:ext>
            </a:extLst>
          </p:cNvPr>
          <p:cNvSpPr txBox="1"/>
          <p:nvPr/>
        </p:nvSpPr>
        <p:spPr>
          <a:xfrm>
            <a:off x="-1" y="5679241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 ®</a:t>
            </a:r>
            <a:r>
              <a:rPr lang="en-US" dirty="0" err="1"/>
              <a:t>ÑYô£jRôúX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LôiTôúV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FFEE0-4480-490D-AB66-9B2298EC7460}"/>
              </a:ext>
            </a:extLst>
          </p:cNvPr>
          <p:cNvSpPr txBox="1"/>
          <p:nvPr/>
        </p:nvSpPr>
        <p:spPr>
          <a:xfrm>
            <a:off x="2116472" y="5377238"/>
            <a:ext cx="79590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ùTXlTÓjÕm</a:t>
            </a:r>
            <a:r>
              <a:rPr lang="en-US" dirty="0"/>
              <a:t> ¡±</a:t>
            </a:r>
            <a:r>
              <a:rPr lang="en-US" dirty="0" err="1"/>
              <a:t>vÕYôúX</a:t>
            </a:r>
            <a:r>
              <a:rPr lang="en-US" dirty="0"/>
              <a:t> </a:t>
            </a:r>
            <a:r>
              <a:rPr lang="en-US" dirty="0" err="1"/>
              <a:t>ùT¬V</a:t>
            </a:r>
            <a:r>
              <a:rPr lang="en-US" dirty="0"/>
              <a:t> </a:t>
            </a:r>
            <a:r>
              <a:rPr lang="en-US" dirty="0" err="1"/>
              <a:t>Lô¬Vm</a:t>
            </a:r>
            <a:r>
              <a:rPr lang="en-US" dirty="0"/>
              <a:t> </a:t>
            </a:r>
            <a:r>
              <a:rPr lang="en-US" dirty="0" err="1"/>
              <a:t>ùNnYôúV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92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2020-10-18T01:12:16Z</dcterms:modified>
</cp:coreProperties>
</file>