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5B7B2D04-7C20-4B55-BD98-63F6C37D6A4A}"/>
    <pc:docChg chg="delSld modSld">
      <pc:chgData name="Samson Christopher" userId="6a13b5f1e64a53ae" providerId="LiveId" clId="{5B7B2D04-7C20-4B55-BD98-63F6C37D6A4A}" dt="2020-10-18T02:02:14.493" v="538" actId="1035"/>
      <pc:docMkLst>
        <pc:docMk/>
      </pc:docMkLst>
      <pc:sldChg chg="del">
        <pc:chgData name="Samson Christopher" userId="6a13b5f1e64a53ae" providerId="LiveId" clId="{5B7B2D04-7C20-4B55-BD98-63F6C37D6A4A}" dt="2020-10-18T01:59:36.86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B7B2D04-7C20-4B55-BD98-63F6C37D6A4A}" dt="2020-10-18T01:59:52.625" v="69" actId="1035"/>
        <pc:sldMkLst>
          <pc:docMk/>
          <pc:sldMk cId="1777894342" sldId="389"/>
        </pc:sldMkLst>
        <pc:spChg chg="add mod">
          <ac:chgData name="Samson Christopher" userId="6a13b5f1e64a53ae" providerId="LiveId" clId="{5B7B2D04-7C20-4B55-BD98-63F6C37D6A4A}" dt="2020-10-18T01:59:52.625" v="69" actId="1035"/>
          <ac:spMkLst>
            <pc:docMk/>
            <pc:sldMk cId="1777894342" sldId="389"/>
            <ac:spMk id="4" creationId="{41E023EE-9252-4C11-8DF7-858305EEAEB9}"/>
          </ac:spMkLst>
        </pc:spChg>
      </pc:sldChg>
      <pc:sldChg chg="addSp modSp mod">
        <pc:chgData name="Samson Christopher" userId="6a13b5f1e64a53ae" providerId="LiveId" clId="{5B7B2D04-7C20-4B55-BD98-63F6C37D6A4A}" dt="2020-10-18T02:00:12.800" v="120" actId="1035"/>
        <pc:sldMkLst>
          <pc:docMk/>
          <pc:sldMk cId="850099564" sldId="390"/>
        </pc:sldMkLst>
        <pc:spChg chg="add mod">
          <ac:chgData name="Samson Christopher" userId="6a13b5f1e64a53ae" providerId="LiveId" clId="{5B7B2D04-7C20-4B55-BD98-63F6C37D6A4A}" dt="2020-10-18T02:00:12.800" v="120" actId="1035"/>
          <ac:spMkLst>
            <pc:docMk/>
            <pc:sldMk cId="850099564" sldId="390"/>
            <ac:spMk id="4" creationId="{B221613A-ED63-4BA8-8F6E-F9C794B5BB1C}"/>
          </ac:spMkLst>
        </pc:spChg>
      </pc:sldChg>
      <pc:sldChg chg="addSp modSp mod">
        <pc:chgData name="Samson Christopher" userId="6a13b5f1e64a53ae" providerId="LiveId" clId="{5B7B2D04-7C20-4B55-BD98-63F6C37D6A4A}" dt="2020-10-18T02:00:31.402" v="180" actId="1035"/>
        <pc:sldMkLst>
          <pc:docMk/>
          <pc:sldMk cId="944968354" sldId="391"/>
        </pc:sldMkLst>
        <pc:spChg chg="add mod">
          <ac:chgData name="Samson Christopher" userId="6a13b5f1e64a53ae" providerId="LiveId" clId="{5B7B2D04-7C20-4B55-BD98-63F6C37D6A4A}" dt="2020-10-18T02:00:31.402" v="180" actId="1035"/>
          <ac:spMkLst>
            <pc:docMk/>
            <pc:sldMk cId="944968354" sldId="391"/>
            <ac:spMk id="4" creationId="{7B7566C8-4F14-4DD2-89F7-84C6831CD769}"/>
          </ac:spMkLst>
        </pc:spChg>
      </pc:sldChg>
      <pc:sldChg chg="addSp modSp mod">
        <pc:chgData name="Samson Christopher" userId="6a13b5f1e64a53ae" providerId="LiveId" clId="{5B7B2D04-7C20-4B55-BD98-63F6C37D6A4A}" dt="2020-10-18T02:00:44.773" v="226" actId="1035"/>
        <pc:sldMkLst>
          <pc:docMk/>
          <pc:sldMk cId="1414681237" sldId="392"/>
        </pc:sldMkLst>
        <pc:spChg chg="add mod">
          <ac:chgData name="Samson Christopher" userId="6a13b5f1e64a53ae" providerId="LiveId" clId="{5B7B2D04-7C20-4B55-BD98-63F6C37D6A4A}" dt="2020-10-18T02:00:44.773" v="226" actId="1035"/>
          <ac:spMkLst>
            <pc:docMk/>
            <pc:sldMk cId="1414681237" sldId="392"/>
            <ac:spMk id="4" creationId="{145801D7-6C86-4C77-B042-C5B18B38958A}"/>
          </ac:spMkLst>
        </pc:spChg>
      </pc:sldChg>
      <pc:sldChg chg="addSp modSp mod">
        <pc:chgData name="Samson Christopher" userId="6a13b5f1e64a53ae" providerId="LiveId" clId="{5B7B2D04-7C20-4B55-BD98-63F6C37D6A4A}" dt="2020-10-18T02:01:05.201" v="279" actId="1036"/>
        <pc:sldMkLst>
          <pc:docMk/>
          <pc:sldMk cId="4103851070" sldId="393"/>
        </pc:sldMkLst>
        <pc:spChg chg="add mod">
          <ac:chgData name="Samson Christopher" userId="6a13b5f1e64a53ae" providerId="LiveId" clId="{5B7B2D04-7C20-4B55-BD98-63F6C37D6A4A}" dt="2020-10-18T02:01:05.201" v="279" actId="1036"/>
          <ac:spMkLst>
            <pc:docMk/>
            <pc:sldMk cId="4103851070" sldId="393"/>
            <ac:spMk id="4" creationId="{8F0BCE58-C9DE-47EE-A754-73F2DEE3FC69}"/>
          </ac:spMkLst>
        </pc:spChg>
      </pc:sldChg>
      <pc:sldChg chg="addSp modSp mod">
        <pc:chgData name="Samson Christopher" userId="6a13b5f1e64a53ae" providerId="LiveId" clId="{5B7B2D04-7C20-4B55-BD98-63F6C37D6A4A}" dt="2020-10-18T02:01:16.834" v="332" actId="1035"/>
        <pc:sldMkLst>
          <pc:docMk/>
          <pc:sldMk cId="659567130" sldId="394"/>
        </pc:sldMkLst>
        <pc:spChg chg="add mod">
          <ac:chgData name="Samson Christopher" userId="6a13b5f1e64a53ae" providerId="LiveId" clId="{5B7B2D04-7C20-4B55-BD98-63F6C37D6A4A}" dt="2020-10-18T02:01:16.834" v="332" actId="1035"/>
          <ac:spMkLst>
            <pc:docMk/>
            <pc:sldMk cId="659567130" sldId="394"/>
            <ac:spMk id="4" creationId="{9D15FC41-A63F-4847-9F4D-68AB1B0BE4A9}"/>
          </ac:spMkLst>
        </pc:spChg>
      </pc:sldChg>
      <pc:sldChg chg="addSp modSp mod">
        <pc:chgData name="Samson Christopher" userId="6a13b5f1e64a53ae" providerId="LiveId" clId="{5B7B2D04-7C20-4B55-BD98-63F6C37D6A4A}" dt="2020-10-18T02:01:28.183" v="384" actId="1035"/>
        <pc:sldMkLst>
          <pc:docMk/>
          <pc:sldMk cId="859356432" sldId="395"/>
        </pc:sldMkLst>
        <pc:spChg chg="add mod">
          <ac:chgData name="Samson Christopher" userId="6a13b5f1e64a53ae" providerId="LiveId" clId="{5B7B2D04-7C20-4B55-BD98-63F6C37D6A4A}" dt="2020-10-18T02:01:28.183" v="384" actId="1035"/>
          <ac:spMkLst>
            <pc:docMk/>
            <pc:sldMk cId="859356432" sldId="395"/>
            <ac:spMk id="4" creationId="{72A36D91-1DAA-45F9-BD5F-658284F7588A}"/>
          </ac:spMkLst>
        </pc:spChg>
      </pc:sldChg>
      <pc:sldChg chg="addSp modSp mod">
        <pc:chgData name="Samson Christopher" userId="6a13b5f1e64a53ae" providerId="LiveId" clId="{5B7B2D04-7C20-4B55-BD98-63F6C37D6A4A}" dt="2020-10-18T02:01:47.058" v="436" actId="1035"/>
        <pc:sldMkLst>
          <pc:docMk/>
          <pc:sldMk cId="2025405914" sldId="396"/>
        </pc:sldMkLst>
        <pc:spChg chg="add mod">
          <ac:chgData name="Samson Christopher" userId="6a13b5f1e64a53ae" providerId="LiveId" clId="{5B7B2D04-7C20-4B55-BD98-63F6C37D6A4A}" dt="2020-10-18T02:01:47.058" v="436" actId="1035"/>
          <ac:spMkLst>
            <pc:docMk/>
            <pc:sldMk cId="2025405914" sldId="396"/>
            <ac:spMk id="4" creationId="{295E3C8D-36C9-41E4-BDC3-A688F0F6EF32}"/>
          </ac:spMkLst>
        </pc:spChg>
      </pc:sldChg>
      <pc:sldChg chg="addSp modSp mod">
        <pc:chgData name="Samson Christopher" userId="6a13b5f1e64a53ae" providerId="LiveId" clId="{5B7B2D04-7C20-4B55-BD98-63F6C37D6A4A}" dt="2020-10-18T02:01:59.147" v="481" actId="1035"/>
        <pc:sldMkLst>
          <pc:docMk/>
          <pc:sldMk cId="2940326978" sldId="397"/>
        </pc:sldMkLst>
        <pc:spChg chg="add mod">
          <ac:chgData name="Samson Christopher" userId="6a13b5f1e64a53ae" providerId="LiveId" clId="{5B7B2D04-7C20-4B55-BD98-63F6C37D6A4A}" dt="2020-10-18T02:01:59.147" v="481" actId="1035"/>
          <ac:spMkLst>
            <pc:docMk/>
            <pc:sldMk cId="2940326978" sldId="397"/>
            <ac:spMk id="4" creationId="{62895891-A7DD-49BE-81D4-5D056080B462}"/>
          </ac:spMkLst>
        </pc:spChg>
      </pc:sldChg>
      <pc:sldChg chg="addSp modSp mod">
        <pc:chgData name="Samson Christopher" userId="6a13b5f1e64a53ae" providerId="LiveId" clId="{5B7B2D04-7C20-4B55-BD98-63F6C37D6A4A}" dt="2020-10-18T02:02:14.493" v="538" actId="1035"/>
        <pc:sldMkLst>
          <pc:docMk/>
          <pc:sldMk cId="2964080828" sldId="398"/>
        </pc:sldMkLst>
        <pc:spChg chg="add mod">
          <ac:chgData name="Samson Christopher" userId="6a13b5f1e64a53ae" providerId="LiveId" clId="{5B7B2D04-7C20-4B55-BD98-63F6C37D6A4A}" dt="2020-10-18T02:02:14.493" v="538" actId="1035"/>
          <ac:spMkLst>
            <pc:docMk/>
            <pc:sldMk cId="2964080828" sldId="398"/>
            <ac:spMk id="4" creationId="{7D49A5E7-0BDE-4D51-B61A-E46397DA6AEF}"/>
          </ac:spMkLst>
        </pc:spChg>
      </pc:sldChg>
      <pc:sldChg chg="del">
        <pc:chgData name="Samson Christopher" userId="6a13b5f1e64a53ae" providerId="LiveId" clId="{5B7B2D04-7C20-4B55-BD98-63F6C37D6A4A}" dt="2020-10-18T01:59:26.07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B7B2D04-7C20-4B55-BD98-63F6C37D6A4A}" dt="2020-10-18T01:59:26.59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B7B2D04-7C20-4B55-BD98-63F6C37D6A4A}" dt="2020-10-18T01:59:27.13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B7B2D04-7C20-4B55-BD98-63F6C37D6A4A}" dt="2020-10-18T01:59:27.64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B7B2D04-7C20-4B55-BD98-63F6C37D6A4A}" dt="2020-10-18T01:59:28.43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023EE-9252-4C11-8DF7-858305EEAEB9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At×Ro</a:t>
            </a:r>
            <a:r>
              <a:rPr lang="en-US" dirty="0"/>
              <a:t>. </a:t>
            </a:r>
            <a:r>
              <a:rPr lang="en-US" dirty="0" err="1"/>
              <a:t>At×Ro</a:t>
            </a:r>
            <a:r>
              <a:rPr lang="en-US" dirty="0"/>
              <a:t>. </a:t>
            </a:r>
            <a:r>
              <a:rPr lang="en-US" dirty="0" err="1"/>
              <a:t>At×Ro</a:t>
            </a:r>
            <a:r>
              <a:rPr lang="en-US" dirty="0"/>
              <a:t>. </a:t>
            </a:r>
            <a:r>
              <a:rPr lang="en-US" dirty="0" err="1"/>
              <a:t>At×Ro</a:t>
            </a:r>
            <a:r>
              <a:rPr lang="en-US" dirty="0"/>
              <a:t> </a:t>
            </a:r>
          </a:p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At×Ro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9A5E7-0BDE-4D51-B61A-E46397DA6AEF}"/>
              </a:ext>
            </a:extLst>
          </p:cNvPr>
          <p:cNvSpPr txBox="1"/>
          <p:nvPr/>
        </p:nvSpPr>
        <p:spPr>
          <a:xfrm>
            <a:off x="1276525" y="5377237"/>
            <a:ext cx="963895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B¡Ûm</a:t>
            </a:r>
            <a:r>
              <a:rPr lang="en-US" dirty="0"/>
              <a:t> </a:t>
            </a:r>
            <a:r>
              <a:rPr lang="en-US" dirty="0" err="1"/>
              <a:t>êu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E«ÚPu</a:t>
            </a:r>
            <a:r>
              <a:rPr lang="en-US" dirty="0"/>
              <a:t> </a:t>
            </a:r>
            <a:r>
              <a:rPr lang="en-US" dirty="0" err="1"/>
              <a:t>GÝkR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At×RúW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1613A-ED63-4BA8-8F6E-F9C794B5BB1C}"/>
              </a:ext>
            </a:extLst>
          </p:cNvPr>
          <p:cNvSpPr txBox="1"/>
          <p:nvPr/>
        </p:nvSpPr>
        <p:spPr>
          <a:xfrm>
            <a:off x="1272330" y="5377237"/>
            <a:ext cx="96473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Ai¥ú</a:t>
            </a:r>
            <a:r>
              <a:rPr lang="en-US" dirty="0"/>
              <a:t>]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YôrûY</a:t>
            </a:r>
            <a:r>
              <a:rPr lang="en-US" dirty="0"/>
              <a:t> </a:t>
            </a:r>
            <a:r>
              <a:rPr lang="en-US" dirty="0" err="1"/>
              <a:t>CuTUôn</a:t>
            </a:r>
            <a:r>
              <a:rPr lang="en-US" dirty="0"/>
              <a:t> </a:t>
            </a:r>
            <a:r>
              <a:rPr lang="en-US" dirty="0" err="1"/>
              <a:t>Uôtßm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At×Ro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566C8-4F14-4DD2-89F7-84C6831CD76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GpúXôÚm</a:t>
            </a:r>
            <a:r>
              <a:rPr lang="en-US" dirty="0"/>
              <a:t> </a:t>
            </a:r>
            <a:r>
              <a:rPr lang="en-US" dirty="0" err="1"/>
              <a:t>TôÓeLs</a:t>
            </a:r>
            <a:r>
              <a:rPr lang="en-US" dirty="0"/>
              <a:t> </a:t>
            </a:r>
            <a:r>
              <a:rPr lang="en-US" dirty="0" err="1"/>
              <a:t>ûLjRô</a:t>
            </a:r>
            <a:r>
              <a:rPr lang="en-US" dirty="0"/>
              <a:t>[m </a:t>
            </a:r>
            <a:r>
              <a:rPr lang="en-US" dirty="0" err="1"/>
              <a:t>úTôÓeLs</a:t>
            </a:r>
            <a:r>
              <a:rPr lang="en-US" dirty="0"/>
              <a:t> </a:t>
            </a:r>
            <a:r>
              <a:rPr lang="en-US" dirty="0" err="1"/>
              <a:t>NkúRô`jÕPú</a:t>
            </a:r>
            <a:r>
              <a:rPr lang="en-US" dirty="0"/>
              <a:t>] </a:t>
            </a:r>
            <a:r>
              <a:rPr lang="en-US" dirty="0" err="1"/>
              <a:t>Ne¸Rm</a:t>
            </a:r>
            <a:r>
              <a:rPr lang="en-US" dirty="0"/>
              <a:t> </a:t>
            </a:r>
            <a:r>
              <a:rPr lang="en-US" dirty="0" err="1"/>
              <a:t>TôÓeLs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801D7-6C86-4C77-B042-C5B18B38958A}"/>
              </a:ext>
            </a:extLst>
          </p:cNvPr>
          <p:cNvSpPr txBox="1"/>
          <p:nvPr/>
        </p:nvSpPr>
        <p:spPr>
          <a:xfrm>
            <a:off x="953548" y="5377237"/>
            <a:ext cx="10284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Guù</a:t>
            </a:r>
            <a:r>
              <a:rPr lang="en-US" dirty="0"/>
              <a:t>]u] </a:t>
            </a:r>
            <a:r>
              <a:rPr lang="en-US" dirty="0" err="1"/>
              <a:t>ÕuTeLs</a:t>
            </a:r>
            <a:r>
              <a:rPr lang="en-US" dirty="0"/>
              <a:t> </a:t>
            </a:r>
            <a:r>
              <a:rPr lang="en-US" dirty="0" err="1"/>
              <a:t>Smªp</a:t>
            </a:r>
            <a:r>
              <a:rPr lang="en-US" dirty="0"/>
              <a:t> </a:t>
            </a:r>
            <a:r>
              <a:rPr lang="en-US" dirty="0" err="1"/>
              <a:t>YkRúTôÕm</a:t>
            </a:r>
            <a:r>
              <a:rPr lang="en-US" dirty="0"/>
              <a:t> ¾ojR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At×Ro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BCE58-C9DE-47EE-A754-73F2DEE3FC69}"/>
              </a:ext>
            </a:extLst>
          </p:cNvPr>
          <p:cNvSpPr txBox="1"/>
          <p:nvPr/>
        </p:nvSpPr>
        <p:spPr>
          <a:xfrm>
            <a:off x="643156" y="5377237"/>
            <a:ext cx="109056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GjRû</a:t>
            </a:r>
            <a:r>
              <a:rPr lang="en-US" dirty="0"/>
              <a:t>] </a:t>
            </a:r>
            <a:r>
              <a:rPr lang="en-US" dirty="0" err="1"/>
              <a:t>ùRôpûXLs</a:t>
            </a:r>
            <a:r>
              <a:rPr lang="en-US" dirty="0"/>
              <a:t> </a:t>
            </a:r>
            <a:r>
              <a:rPr lang="en-US" dirty="0" err="1"/>
              <a:t>SmûU</a:t>
            </a:r>
            <a:r>
              <a:rPr lang="en-US" dirty="0"/>
              <a:t> </a:t>
            </a:r>
            <a:r>
              <a:rPr lang="en-US" dirty="0" err="1"/>
              <a:t>ãrkRúTôÕm</a:t>
            </a:r>
            <a:r>
              <a:rPr lang="en-US" dirty="0"/>
              <a:t> </a:t>
            </a:r>
            <a:r>
              <a:rPr lang="en-US" dirty="0" err="1"/>
              <a:t>LôjR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At×Ro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5FC41-A63F-4847-9F4D-68AB1B0BE4A9}"/>
              </a:ext>
            </a:extLst>
          </p:cNvPr>
          <p:cNvSpPr txBox="1"/>
          <p:nvPr/>
        </p:nvSpPr>
        <p:spPr>
          <a:xfrm>
            <a:off x="1839635" y="5377237"/>
            <a:ext cx="851272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EXLj§p</a:t>
            </a:r>
            <a:r>
              <a:rPr lang="en-US" dirty="0"/>
              <a:t> CÚlúTô²Ûm -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</a:t>
            </a:r>
            <a:r>
              <a:rPr lang="en-US" dirty="0" err="1"/>
              <a:t>At×RúW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36D91-1DAA-45F9-BD5F-658284F7588A}"/>
              </a:ext>
            </a:extLst>
          </p:cNvPr>
          <p:cNvSpPr txBox="1"/>
          <p:nvPr/>
        </p:nvSpPr>
        <p:spPr>
          <a:xfrm>
            <a:off x="2024193" y="5377236"/>
            <a:ext cx="81436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EiûUVôn</a:t>
            </a:r>
            <a:r>
              <a:rPr lang="en-US" dirty="0"/>
              <a:t> </a:t>
            </a:r>
            <a:r>
              <a:rPr lang="en-US" dirty="0" err="1"/>
              <a:t>AYûWj</a:t>
            </a:r>
            <a:r>
              <a:rPr lang="en-US" dirty="0"/>
              <a:t> </a:t>
            </a:r>
            <a:r>
              <a:rPr lang="en-US" dirty="0" err="1"/>
              <a:t>úRÓm</a:t>
            </a:r>
            <a:r>
              <a:rPr lang="en-US" dirty="0"/>
              <a:t> </a:t>
            </a:r>
            <a:r>
              <a:rPr lang="en-US" dirty="0" err="1"/>
              <a:t>VôYÚdÏm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At×RúW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E3C8D-36C9-41E4-BDC3-A688F0F6EF32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AûXLPp</a:t>
            </a:r>
            <a:r>
              <a:rPr lang="en-US" sz="4300" dirty="0"/>
              <a:t> </a:t>
            </a:r>
            <a:r>
              <a:rPr lang="en-US" sz="4300" dirty="0" err="1"/>
              <a:t>úUúX</a:t>
            </a:r>
            <a:r>
              <a:rPr lang="en-US" sz="4300" dirty="0"/>
              <a:t> </a:t>
            </a:r>
            <a:r>
              <a:rPr lang="en-US" sz="4300" dirty="0" err="1"/>
              <a:t>SPkRYo</a:t>
            </a:r>
            <a:r>
              <a:rPr lang="en-US" sz="4300" dirty="0"/>
              <a:t> </a:t>
            </a:r>
            <a:r>
              <a:rPr lang="en-US" sz="4300" dirty="0" err="1"/>
              <a:t>GeLs</a:t>
            </a:r>
            <a:r>
              <a:rPr lang="en-US" sz="4300" dirty="0"/>
              <a:t> </a:t>
            </a:r>
            <a:r>
              <a:rPr lang="en-US" sz="4300" dirty="0" err="1"/>
              <a:t>CúVÑ</a:t>
            </a:r>
            <a:r>
              <a:rPr lang="en-US" sz="4300" dirty="0"/>
              <a:t> </a:t>
            </a:r>
            <a:r>
              <a:rPr lang="en-US" sz="4300" dirty="0" err="1"/>
              <a:t>At×Ro</a:t>
            </a:r>
            <a:r>
              <a:rPr lang="en-US" sz="4300" dirty="0"/>
              <a:t> </a:t>
            </a:r>
            <a:r>
              <a:rPr lang="en-US" sz="4300" dirty="0" err="1"/>
              <a:t>AúLôW</a:t>
            </a:r>
            <a:r>
              <a:rPr lang="en-US" sz="4300" dirty="0"/>
              <a:t> </a:t>
            </a:r>
            <a:r>
              <a:rPr lang="en-US" sz="4300" dirty="0" err="1"/>
              <a:t>Lôtû</a:t>
            </a:r>
            <a:r>
              <a:rPr lang="en-US" sz="4300" dirty="0"/>
              <a:t>\</a:t>
            </a:r>
            <a:r>
              <a:rPr lang="en-US" sz="4300" dirty="0" err="1"/>
              <a:t>Ùm</a:t>
            </a:r>
            <a:r>
              <a:rPr lang="en-US" sz="4300" dirty="0"/>
              <a:t> </a:t>
            </a:r>
            <a:r>
              <a:rPr lang="en-US" sz="4300" dirty="0" err="1"/>
              <a:t>AûU§lTÓj§V</a:t>
            </a:r>
            <a:r>
              <a:rPr lang="en-US" sz="4300" dirty="0"/>
              <a:t> </a:t>
            </a:r>
            <a:r>
              <a:rPr lang="en-US" sz="4300" dirty="0" err="1"/>
              <a:t>CúVÑ</a:t>
            </a:r>
            <a:r>
              <a:rPr lang="en-US" sz="4300" dirty="0"/>
              <a:t> </a:t>
            </a:r>
            <a:r>
              <a:rPr lang="en-US" sz="4300" dirty="0" err="1"/>
              <a:t>At×Ro</a:t>
            </a:r>
            <a:r>
              <a:rPr lang="en-US" sz="4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95891-A7DD-49BE-81D4-5D056080B462}"/>
              </a:ext>
            </a:extLst>
          </p:cNvPr>
          <p:cNvSpPr txBox="1"/>
          <p:nvPr/>
        </p:nvSpPr>
        <p:spPr>
          <a:xfrm>
            <a:off x="2011610" y="5376101"/>
            <a:ext cx="816878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</a:t>
            </a:r>
            <a:r>
              <a:rPr lang="en-US" dirty="0"/>
              <a:t>\</a:t>
            </a:r>
            <a:r>
              <a:rPr lang="en-US" dirty="0" err="1"/>
              <a:t>kR</a:t>
            </a:r>
            <a:r>
              <a:rPr lang="en-US" dirty="0"/>
              <a:t>]o £</a:t>
            </a:r>
            <a:r>
              <a:rPr lang="en-US" dirty="0" err="1"/>
              <a:t>ÛûY«úX</a:t>
            </a:r>
            <a:r>
              <a:rPr lang="en-US" dirty="0"/>
              <a:t>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U¬jRôo</a:t>
            </a:r>
            <a:r>
              <a:rPr lang="en-US" dirty="0"/>
              <a:t> </a:t>
            </a:r>
            <a:r>
              <a:rPr lang="en-US" dirty="0" err="1"/>
              <a:t>AkSô°úX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141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2020-10-18T02:02:16Z</dcterms:modified>
</cp:coreProperties>
</file>