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851C38A7-25E2-470F-BC69-5079357887B1}"/>
    <pc:docChg chg="delSld modSld">
      <pc:chgData name="Samson Christopher" userId="6a13b5f1e64a53ae" providerId="LiveId" clId="{851C38A7-25E2-470F-BC69-5079357887B1}" dt="2020-10-18T02:47:24.723" v="335" actId="1036"/>
      <pc:docMkLst>
        <pc:docMk/>
      </pc:docMkLst>
      <pc:sldChg chg="del">
        <pc:chgData name="Samson Christopher" userId="6a13b5f1e64a53ae" providerId="LiveId" clId="{851C38A7-25E2-470F-BC69-5079357887B1}" dt="2020-10-18T02:41:09.717" v="1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51C38A7-25E2-470F-BC69-5079357887B1}" dt="2020-10-18T02:47:24.723" v="335" actId="1036"/>
        <pc:sldMkLst>
          <pc:docMk/>
          <pc:sldMk cId="1777894342" sldId="389"/>
        </pc:sldMkLst>
        <pc:spChg chg="add mod">
          <ac:chgData name="Samson Christopher" userId="6a13b5f1e64a53ae" providerId="LiveId" clId="{851C38A7-25E2-470F-BC69-5079357887B1}" dt="2020-10-18T02:47:24.723" v="335" actId="1036"/>
          <ac:spMkLst>
            <pc:docMk/>
            <pc:sldMk cId="1777894342" sldId="389"/>
            <ac:spMk id="4" creationId="{F8FDEE45-AD44-4E75-B119-EA7280BB1A5B}"/>
          </ac:spMkLst>
        </pc:spChg>
      </pc:sldChg>
      <pc:sldChg chg="addSp modSp mod">
        <pc:chgData name="Samson Christopher" userId="6a13b5f1e64a53ae" providerId="LiveId" clId="{851C38A7-25E2-470F-BC69-5079357887B1}" dt="2020-10-18T02:47:19.783" v="289" actId="1035"/>
        <pc:sldMkLst>
          <pc:docMk/>
          <pc:sldMk cId="850099564" sldId="390"/>
        </pc:sldMkLst>
        <pc:spChg chg="add mod">
          <ac:chgData name="Samson Christopher" userId="6a13b5f1e64a53ae" providerId="LiveId" clId="{851C38A7-25E2-470F-BC69-5079357887B1}" dt="2020-10-18T02:47:19.783" v="289" actId="1035"/>
          <ac:spMkLst>
            <pc:docMk/>
            <pc:sldMk cId="850099564" sldId="390"/>
            <ac:spMk id="4" creationId="{D3E4E3AF-FB3F-4762-8D84-776A72E8A8DD}"/>
          </ac:spMkLst>
        </pc:spChg>
      </pc:sldChg>
      <pc:sldChg chg="addSp modSp mod">
        <pc:chgData name="Samson Christopher" userId="6a13b5f1e64a53ae" providerId="LiveId" clId="{851C38A7-25E2-470F-BC69-5079357887B1}" dt="2020-10-18T02:47:13.369" v="234" actId="1036"/>
        <pc:sldMkLst>
          <pc:docMk/>
          <pc:sldMk cId="944968354" sldId="391"/>
        </pc:sldMkLst>
        <pc:spChg chg="add mod">
          <ac:chgData name="Samson Christopher" userId="6a13b5f1e64a53ae" providerId="LiveId" clId="{851C38A7-25E2-470F-BC69-5079357887B1}" dt="2020-10-18T02:47:13.369" v="234" actId="1036"/>
          <ac:spMkLst>
            <pc:docMk/>
            <pc:sldMk cId="944968354" sldId="391"/>
            <ac:spMk id="4" creationId="{B409BC4A-A302-4408-BC70-665F9F9DBC02}"/>
          </ac:spMkLst>
        </pc:spChg>
      </pc:sldChg>
      <pc:sldChg chg="addSp modSp mod">
        <pc:chgData name="Samson Christopher" userId="6a13b5f1e64a53ae" providerId="LiveId" clId="{851C38A7-25E2-470F-BC69-5079357887B1}" dt="2020-10-18T02:47:07.381" v="187" actId="1035"/>
        <pc:sldMkLst>
          <pc:docMk/>
          <pc:sldMk cId="1414681237" sldId="392"/>
        </pc:sldMkLst>
        <pc:spChg chg="add mod">
          <ac:chgData name="Samson Christopher" userId="6a13b5f1e64a53ae" providerId="LiveId" clId="{851C38A7-25E2-470F-BC69-5079357887B1}" dt="2020-10-18T02:47:07.381" v="187" actId="1035"/>
          <ac:spMkLst>
            <pc:docMk/>
            <pc:sldMk cId="1414681237" sldId="392"/>
            <ac:spMk id="4" creationId="{6804D022-0672-48A7-A3C4-ABC471BB0532}"/>
          </ac:spMkLst>
        </pc:spChg>
      </pc:sldChg>
      <pc:sldChg chg="addSp modSp mod">
        <pc:chgData name="Samson Christopher" userId="6a13b5f1e64a53ae" providerId="LiveId" clId="{851C38A7-25E2-470F-BC69-5079357887B1}" dt="2020-10-18T02:47:02.633" v="142" actId="1035"/>
        <pc:sldMkLst>
          <pc:docMk/>
          <pc:sldMk cId="4103851070" sldId="393"/>
        </pc:sldMkLst>
        <pc:spChg chg="add mod">
          <ac:chgData name="Samson Christopher" userId="6a13b5f1e64a53ae" providerId="LiveId" clId="{851C38A7-25E2-470F-BC69-5079357887B1}" dt="2020-10-18T02:47:02.633" v="142" actId="1035"/>
          <ac:spMkLst>
            <pc:docMk/>
            <pc:sldMk cId="4103851070" sldId="393"/>
            <ac:spMk id="4" creationId="{0AA02C65-001D-4CA7-81CE-FA7684E1286D}"/>
          </ac:spMkLst>
        </pc:spChg>
      </pc:sldChg>
      <pc:sldChg chg="addSp modSp mod">
        <pc:chgData name="Samson Christopher" userId="6a13b5f1e64a53ae" providerId="LiveId" clId="{851C38A7-25E2-470F-BC69-5079357887B1}" dt="2020-10-18T02:46:54.355" v="90" actId="1035"/>
        <pc:sldMkLst>
          <pc:docMk/>
          <pc:sldMk cId="659567130" sldId="394"/>
        </pc:sldMkLst>
        <pc:spChg chg="add mod">
          <ac:chgData name="Samson Christopher" userId="6a13b5f1e64a53ae" providerId="LiveId" clId="{851C38A7-25E2-470F-BC69-5079357887B1}" dt="2020-10-18T02:46:54.355" v="90" actId="1035"/>
          <ac:spMkLst>
            <pc:docMk/>
            <pc:sldMk cId="659567130" sldId="394"/>
            <ac:spMk id="4" creationId="{640AC3E8-547C-4065-A981-296C1C45F826}"/>
          </ac:spMkLst>
        </pc:spChg>
      </pc:sldChg>
      <pc:sldChg chg="del">
        <pc:chgData name="Samson Christopher" userId="6a13b5f1e64a53ae" providerId="LiveId" clId="{851C38A7-25E2-470F-BC69-5079357887B1}" dt="2020-10-18T02:41:48.706" v="17" actId="47"/>
        <pc:sldMkLst>
          <pc:docMk/>
          <pc:sldMk cId="859356432" sldId="395"/>
        </pc:sldMkLst>
      </pc:sldChg>
      <pc:sldChg chg="del">
        <pc:chgData name="Samson Christopher" userId="6a13b5f1e64a53ae" providerId="LiveId" clId="{851C38A7-25E2-470F-BC69-5079357887B1}" dt="2020-10-18T02:41:49.063" v="18" actId="47"/>
        <pc:sldMkLst>
          <pc:docMk/>
          <pc:sldMk cId="2025405914" sldId="396"/>
        </pc:sldMkLst>
      </pc:sldChg>
      <pc:sldChg chg="del">
        <pc:chgData name="Samson Christopher" userId="6a13b5f1e64a53ae" providerId="LiveId" clId="{851C38A7-25E2-470F-BC69-5079357887B1}" dt="2020-10-18T02:41:49.492" v="19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51C38A7-25E2-470F-BC69-5079357887B1}" dt="2020-10-18T02:41:49.964" v="20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51C38A7-25E2-470F-BC69-5079357887B1}" dt="2020-10-18T02:41:50.449" v="21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51C38A7-25E2-470F-BC69-5079357887B1}" dt="2020-10-18T02:41:50.908" v="22" actId="47"/>
        <pc:sldMkLst>
          <pc:docMk/>
          <pc:sldMk cId="642142391" sldId="400"/>
        </pc:sldMkLst>
      </pc:sldChg>
      <pc:sldChg chg="del">
        <pc:chgData name="Samson Christopher" userId="6a13b5f1e64a53ae" providerId="LiveId" clId="{851C38A7-25E2-470F-BC69-5079357887B1}" dt="2020-10-18T02:41:51.365" v="23" actId="47"/>
        <pc:sldMkLst>
          <pc:docMk/>
          <pc:sldMk cId="620554568" sldId="401"/>
        </pc:sldMkLst>
      </pc:sldChg>
      <pc:sldChg chg="del">
        <pc:chgData name="Samson Christopher" userId="6a13b5f1e64a53ae" providerId="LiveId" clId="{851C38A7-25E2-470F-BC69-5079357887B1}" dt="2020-10-18T02:41:51.831" v="24" actId="47"/>
        <pc:sldMkLst>
          <pc:docMk/>
          <pc:sldMk cId="459594907" sldId="402"/>
        </pc:sldMkLst>
      </pc:sldChg>
      <pc:sldChg chg="del">
        <pc:chgData name="Samson Christopher" userId="6a13b5f1e64a53ae" providerId="LiveId" clId="{851C38A7-25E2-470F-BC69-5079357887B1}" dt="2020-10-18T02:41:52.362" v="2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DEE45-AD44-4E75-B119-EA7280BB1A5B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CUVØRp</a:t>
            </a:r>
            <a:r>
              <a:rPr lang="en-US" sz="4400" dirty="0"/>
              <a:t> </a:t>
            </a:r>
            <a:r>
              <a:rPr lang="en-US" sz="4400" dirty="0" err="1"/>
              <a:t>ÏU¬YûW</a:t>
            </a:r>
            <a:r>
              <a:rPr lang="en-US" sz="4400" dirty="0"/>
              <a:t> </a:t>
            </a:r>
            <a:r>
              <a:rPr lang="en-US" sz="4400" dirty="0" err="1"/>
              <a:t>ùNu±ÓúYôm</a:t>
            </a:r>
            <a:r>
              <a:rPr lang="en-US" sz="4400" dirty="0"/>
              <a:t> </a:t>
            </a:r>
            <a:r>
              <a:rPr lang="en-US" sz="4400" dirty="0" err="1"/>
              <a:t>Sôm</a:t>
            </a:r>
            <a:r>
              <a:rPr lang="en-US" sz="4400" dirty="0"/>
              <a:t> </a:t>
            </a:r>
            <a:r>
              <a:rPr lang="en-US" sz="4400" dirty="0" err="1"/>
              <a:t>CúVÑ®u</a:t>
            </a:r>
            <a:r>
              <a:rPr lang="en-US" sz="4400" dirty="0"/>
              <a:t> £</a:t>
            </a:r>
            <a:r>
              <a:rPr lang="en-US" sz="4400" dirty="0" err="1"/>
              <a:t>ÛûYûV</a:t>
            </a:r>
            <a:r>
              <a:rPr lang="en-US" sz="4400" dirty="0"/>
              <a:t> </a:t>
            </a:r>
            <a:r>
              <a:rPr lang="en-US" sz="4400" dirty="0" err="1"/>
              <a:t>EVoj§ÓúYôm</a:t>
            </a:r>
            <a:r>
              <a:rPr lang="en-US" sz="4400" dirty="0"/>
              <a:t> </a:t>
            </a:r>
            <a:r>
              <a:rPr lang="en-US" sz="4400" dirty="0" err="1"/>
              <a:t>Sôm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4E3AF-FB3F-4762-8D84-776A72E8A8DD}"/>
              </a:ext>
            </a:extLst>
          </p:cNvPr>
          <p:cNvSpPr txBox="1"/>
          <p:nvPr/>
        </p:nvSpPr>
        <p:spPr>
          <a:xfrm>
            <a:off x="0" y="538974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ApúXíVô</a:t>
            </a:r>
            <a:r>
              <a:rPr lang="en-US" sz="4200" dirty="0"/>
              <a:t> ¸Rm </a:t>
            </a:r>
            <a:r>
              <a:rPr lang="en-US" sz="4200" dirty="0" err="1"/>
              <a:t>Tô</a:t>
            </a:r>
            <a:r>
              <a:rPr lang="en-US" sz="4200" dirty="0"/>
              <a:t>¥ </a:t>
            </a:r>
            <a:r>
              <a:rPr lang="en-US" sz="4200" dirty="0" err="1"/>
              <a:t>CWh£l©u</a:t>
            </a:r>
            <a:r>
              <a:rPr lang="en-US" sz="4200" dirty="0"/>
              <a:t> </a:t>
            </a:r>
            <a:r>
              <a:rPr lang="en-US" sz="4200" dirty="0" err="1"/>
              <a:t>ùNn§ûVd</a:t>
            </a:r>
            <a:r>
              <a:rPr lang="en-US" sz="4200" dirty="0"/>
              <a:t> á± </a:t>
            </a:r>
          </a:p>
          <a:p>
            <a:r>
              <a:rPr lang="en-US" sz="4200" dirty="0" err="1"/>
              <a:t>CúVÑ®u</a:t>
            </a:r>
            <a:r>
              <a:rPr lang="en-US" sz="4200" dirty="0"/>
              <a:t> </a:t>
            </a:r>
            <a:r>
              <a:rPr lang="en-US" sz="4200" dirty="0" err="1"/>
              <a:t>SôUjûR</a:t>
            </a:r>
            <a:r>
              <a:rPr lang="en-US" sz="4200" dirty="0"/>
              <a:t> </a:t>
            </a:r>
            <a:r>
              <a:rPr lang="en-US" sz="4200" dirty="0" err="1"/>
              <a:t>EVoj</a:t>
            </a:r>
            <a:r>
              <a:rPr lang="en-US" sz="4200" dirty="0"/>
              <a:t>§ Õ§Ls </a:t>
            </a:r>
            <a:r>
              <a:rPr lang="en-US" sz="4200" dirty="0" err="1"/>
              <a:t>ùNÛj§ÓúYôm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9BC4A-A302-4408-BC70-665F9F9DBC02}"/>
              </a:ext>
            </a:extLst>
          </p:cNvPr>
          <p:cNvSpPr txBox="1"/>
          <p:nvPr/>
        </p:nvSpPr>
        <p:spPr>
          <a:xfrm>
            <a:off x="2040971" y="5385627"/>
            <a:ext cx="811005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Nôh£L[ôn Yôrk§ÓúYôm Eu]R Yôr®²úX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4D022-0672-48A7-A3C4-ABC471BB0532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EXLùUeÏm</a:t>
            </a:r>
            <a:r>
              <a:rPr lang="en-US" dirty="0"/>
              <a:t> </a:t>
            </a:r>
            <a:r>
              <a:rPr lang="en-US" dirty="0" err="1"/>
              <a:t>ùNuß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YôojûRûV</a:t>
            </a:r>
            <a:r>
              <a:rPr lang="en-US" dirty="0"/>
              <a:t> á± º`</a:t>
            </a:r>
            <a:r>
              <a:rPr lang="en-US" dirty="0" err="1"/>
              <a:t>Wôn</a:t>
            </a:r>
            <a:r>
              <a:rPr lang="en-US" dirty="0"/>
              <a:t> </a:t>
            </a:r>
            <a:r>
              <a:rPr lang="en-US" dirty="0" err="1"/>
              <a:t>VôYÚm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 </a:t>
            </a:r>
            <a:r>
              <a:rPr lang="en-US" dirty="0" err="1"/>
              <a:t>CúVÑ®u</a:t>
            </a:r>
            <a:r>
              <a:rPr lang="en-US" dirty="0"/>
              <a:t> Y¯ </a:t>
            </a:r>
            <a:r>
              <a:rPr lang="en-US" dirty="0" err="1"/>
              <a:t>SPlúTôm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2C65-001D-4CA7-81CE-FA7684E1286D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ÑYôN</a:t>
            </a:r>
            <a:r>
              <a:rPr lang="en-US" dirty="0"/>
              <a:t> </a:t>
            </a:r>
            <a:r>
              <a:rPr lang="en-US" dirty="0" err="1"/>
              <a:t>Yôr®p</a:t>
            </a:r>
            <a:r>
              <a:rPr lang="en-US" dirty="0"/>
              <a:t> EVW ®</a:t>
            </a:r>
            <a:r>
              <a:rPr lang="en-US" dirty="0" err="1"/>
              <a:t>ÑYôN</a:t>
            </a:r>
            <a:r>
              <a:rPr lang="en-US" dirty="0"/>
              <a:t> </a:t>
            </a:r>
            <a:r>
              <a:rPr lang="en-US" dirty="0" err="1"/>
              <a:t>Ë®Vm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Nôh£Vj§p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¨</a:t>
            </a:r>
            <a:r>
              <a:rPr lang="en-US" dirty="0" err="1"/>
              <a:t>ûXjÕ</a:t>
            </a:r>
            <a:r>
              <a:rPr lang="en-US" dirty="0"/>
              <a:t> £\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Yôrk§ÓúYôm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C3E8-547C-4065-A981-296C1C45F826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At×Rm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. </a:t>
            </a:r>
            <a:r>
              <a:rPr lang="en-US" dirty="0" err="1"/>
              <a:t>A§NVm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SôUj§p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º`</a:t>
            </a:r>
            <a:r>
              <a:rPr lang="en-US" dirty="0" err="1"/>
              <a:t>Wôn</a:t>
            </a:r>
            <a:r>
              <a:rPr lang="en-US" dirty="0"/>
              <a:t> </a:t>
            </a:r>
            <a:r>
              <a:rPr lang="en-US" dirty="0" err="1"/>
              <a:t>Uôt±ÓúYôm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2020-10-18T02:47:29Z</dcterms:modified>
</cp:coreProperties>
</file>