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76F9BB24-179E-4029-93D2-91EEB530F604}"/>
    <pc:docChg chg="delSld modSld">
      <pc:chgData name="Samson Christopher" userId="6a13b5f1e64a53ae" providerId="LiveId" clId="{76F9BB24-179E-4029-93D2-91EEB530F604}" dt="2020-10-18T03:32:17.605" v="817" actId="1035"/>
      <pc:docMkLst>
        <pc:docMk/>
      </pc:docMkLst>
      <pc:sldChg chg="del">
        <pc:chgData name="Samson Christopher" userId="6a13b5f1e64a53ae" providerId="LiveId" clId="{76F9BB24-179E-4029-93D2-91EEB530F604}" dt="2020-10-18T03:26:12.42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6F9BB24-179E-4029-93D2-91EEB530F604}" dt="2020-10-18T03:32:17.605" v="817" actId="1035"/>
        <pc:sldMkLst>
          <pc:docMk/>
          <pc:sldMk cId="1777894342" sldId="389"/>
        </pc:sldMkLst>
        <pc:spChg chg="add mod">
          <ac:chgData name="Samson Christopher" userId="6a13b5f1e64a53ae" providerId="LiveId" clId="{76F9BB24-179E-4029-93D2-91EEB530F604}" dt="2020-10-18T03:32:17.605" v="817" actId="1035"/>
          <ac:spMkLst>
            <pc:docMk/>
            <pc:sldMk cId="1777894342" sldId="389"/>
            <ac:spMk id="4" creationId="{2B38B256-11AF-4BC1-8ED0-D6586A6BF8AE}"/>
          </ac:spMkLst>
        </pc:spChg>
      </pc:sldChg>
      <pc:sldChg chg="addSp modSp mod">
        <pc:chgData name="Samson Christopher" userId="6a13b5f1e64a53ae" providerId="LiveId" clId="{76F9BB24-179E-4029-93D2-91EEB530F604}" dt="2020-10-18T03:32:10.620" v="766" actId="1036"/>
        <pc:sldMkLst>
          <pc:docMk/>
          <pc:sldMk cId="850099564" sldId="390"/>
        </pc:sldMkLst>
        <pc:spChg chg="add mod">
          <ac:chgData name="Samson Christopher" userId="6a13b5f1e64a53ae" providerId="LiveId" clId="{76F9BB24-179E-4029-93D2-91EEB530F604}" dt="2020-10-18T03:32:10.620" v="766" actId="1036"/>
          <ac:spMkLst>
            <pc:docMk/>
            <pc:sldMk cId="850099564" sldId="390"/>
            <ac:spMk id="4" creationId="{D41C524D-AF74-4D33-BA6F-D742F6A97BCA}"/>
          </ac:spMkLst>
        </pc:spChg>
      </pc:sldChg>
      <pc:sldChg chg="addSp modSp mod">
        <pc:chgData name="Samson Christopher" userId="6a13b5f1e64a53ae" providerId="LiveId" clId="{76F9BB24-179E-4029-93D2-91EEB530F604}" dt="2020-10-18T03:32:03.393" v="710" actId="1035"/>
        <pc:sldMkLst>
          <pc:docMk/>
          <pc:sldMk cId="944968354" sldId="391"/>
        </pc:sldMkLst>
        <pc:spChg chg="add mod">
          <ac:chgData name="Samson Christopher" userId="6a13b5f1e64a53ae" providerId="LiveId" clId="{76F9BB24-179E-4029-93D2-91EEB530F604}" dt="2020-10-18T03:32:03.393" v="710" actId="1035"/>
          <ac:spMkLst>
            <pc:docMk/>
            <pc:sldMk cId="944968354" sldId="391"/>
            <ac:spMk id="4" creationId="{5481D86E-084F-4896-9FAD-4ECF0CCE55B1}"/>
          </ac:spMkLst>
        </pc:spChg>
      </pc:sldChg>
      <pc:sldChg chg="addSp modSp mod">
        <pc:chgData name="Samson Christopher" userId="6a13b5f1e64a53ae" providerId="LiveId" clId="{76F9BB24-179E-4029-93D2-91EEB530F604}" dt="2020-10-18T03:31:55.579" v="655" actId="1035"/>
        <pc:sldMkLst>
          <pc:docMk/>
          <pc:sldMk cId="1414681237" sldId="392"/>
        </pc:sldMkLst>
        <pc:spChg chg="add mod">
          <ac:chgData name="Samson Christopher" userId="6a13b5f1e64a53ae" providerId="LiveId" clId="{76F9BB24-179E-4029-93D2-91EEB530F604}" dt="2020-10-18T03:31:55.579" v="655" actId="1035"/>
          <ac:spMkLst>
            <pc:docMk/>
            <pc:sldMk cId="1414681237" sldId="392"/>
            <ac:spMk id="4" creationId="{5C0103A5-ED59-4AA5-9F0C-342F82A3FA9F}"/>
          </ac:spMkLst>
        </pc:spChg>
      </pc:sldChg>
      <pc:sldChg chg="addSp modSp mod">
        <pc:chgData name="Samson Christopher" userId="6a13b5f1e64a53ae" providerId="LiveId" clId="{76F9BB24-179E-4029-93D2-91EEB530F604}" dt="2020-10-18T03:31:47.123" v="605" actId="1035"/>
        <pc:sldMkLst>
          <pc:docMk/>
          <pc:sldMk cId="4103851070" sldId="393"/>
        </pc:sldMkLst>
        <pc:spChg chg="add mod">
          <ac:chgData name="Samson Christopher" userId="6a13b5f1e64a53ae" providerId="LiveId" clId="{76F9BB24-179E-4029-93D2-91EEB530F604}" dt="2020-10-18T03:31:47.123" v="605" actId="1035"/>
          <ac:spMkLst>
            <pc:docMk/>
            <pc:sldMk cId="4103851070" sldId="393"/>
            <ac:spMk id="4" creationId="{B1D8539F-4608-4094-8687-2EB3446F9CB3}"/>
          </ac:spMkLst>
        </pc:spChg>
      </pc:sldChg>
      <pc:sldChg chg="addSp modSp mod">
        <pc:chgData name="Samson Christopher" userId="6a13b5f1e64a53ae" providerId="LiveId" clId="{76F9BB24-179E-4029-93D2-91EEB530F604}" dt="2020-10-18T03:31:41.283" v="548" actId="1036"/>
        <pc:sldMkLst>
          <pc:docMk/>
          <pc:sldMk cId="659567130" sldId="394"/>
        </pc:sldMkLst>
        <pc:spChg chg="add mod">
          <ac:chgData name="Samson Christopher" userId="6a13b5f1e64a53ae" providerId="LiveId" clId="{76F9BB24-179E-4029-93D2-91EEB530F604}" dt="2020-10-18T03:31:41.283" v="548" actId="1036"/>
          <ac:spMkLst>
            <pc:docMk/>
            <pc:sldMk cId="659567130" sldId="394"/>
            <ac:spMk id="4" creationId="{648CD43C-7A65-4B5F-BEBE-40D1CDD3C8F5}"/>
          </ac:spMkLst>
        </pc:spChg>
      </pc:sldChg>
      <pc:sldChg chg="addSp modSp mod">
        <pc:chgData name="Samson Christopher" userId="6a13b5f1e64a53ae" providerId="LiveId" clId="{76F9BB24-179E-4029-93D2-91EEB530F604}" dt="2020-10-18T03:31:33.476" v="492" actId="1036"/>
        <pc:sldMkLst>
          <pc:docMk/>
          <pc:sldMk cId="859356432" sldId="395"/>
        </pc:sldMkLst>
        <pc:spChg chg="add mod">
          <ac:chgData name="Samson Christopher" userId="6a13b5f1e64a53ae" providerId="LiveId" clId="{76F9BB24-179E-4029-93D2-91EEB530F604}" dt="2020-10-18T03:31:33.476" v="492" actId="1036"/>
          <ac:spMkLst>
            <pc:docMk/>
            <pc:sldMk cId="859356432" sldId="395"/>
            <ac:spMk id="4" creationId="{BD84D538-CBEC-4602-A69F-0E0F9728FCF7}"/>
          </ac:spMkLst>
        </pc:spChg>
      </pc:sldChg>
      <pc:sldChg chg="addSp modSp mod">
        <pc:chgData name="Samson Christopher" userId="6a13b5f1e64a53ae" providerId="LiveId" clId="{76F9BB24-179E-4029-93D2-91EEB530F604}" dt="2020-10-18T03:31:25.041" v="442" actId="1035"/>
        <pc:sldMkLst>
          <pc:docMk/>
          <pc:sldMk cId="2025405914" sldId="396"/>
        </pc:sldMkLst>
        <pc:spChg chg="add mod">
          <ac:chgData name="Samson Christopher" userId="6a13b5f1e64a53ae" providerId="LiveId" clId="{76F9BB24-179E-4029-93D2-91EEB530F604}" dt="2020-10-18T03:31:25.041" v="442" actId="1035"/>
          <ac:spMkLst>
            <pc:docMk/>
            <pc:sldMk cId="2025405914" sldId="396"/>
            <ac:spMk id="4" creationId="{1CB28A5E-E9AE-43D6-A8BA-88659D1C8C00}"/>
          </ac:spMkLst>
        </pc:spChg>
      </pc:sldChg>
      <pc:sldChg chg="addSp modSp mod">
        <pc:chgData name="Samson Christopher" userId="6a13b5f1e64a53ae" providerId="LiveId" clId="{76F9BB24-179E-4029-93D2-91EEB530F604}" dt="2020-10-18T03:31:16.091" v="361" actId="1035"/>
        <pc:sldMkLst>
          <pc:docMk/>
          <pc:sldMk cId="2940326978" sldId="397"/>
        </pc:sldMkLst>
        <pc:spChg chg="add mod">
          <ac:chgData name="Samson Christopher" userId="6a13b5f1e64a53ae" providerId="LiveId" clId="{76F9BB24-179E-4029-93D2-91EEB530F604}" dt="2020-10-18T03:31:16.091" v="361" actId="1035"/>
          <ac:spMkLst>
            <pc:docMk/>
            <pc:sldMk cId="2940326978" sldId="397"/>
            <ac:spMk id="4" creationId="{2D7D889C-26D9-4496-9123-EFC32C2B317F}"/>
          </ac:spMkLst>
        </pc:spChg>
      </pc:sldChg>
      <pc:sldChg chg="addSp modSp mod">
        <pc:chgData name="Samson Christopher" userId="6a13b5f1e64a53ae" providerId="LiveId" clId="{76F9BB24-179E-4029-93D2-91EEB530F604}" dt="2020-10-18T03:31:10.554" v="313" actId="1035"/>
        <pc:sldMkLst>
          <pc:docMk/>
          <pc:sldMk cId="2964080828" sldId="398"/>
        </pc:sldMkLst>
        <pc:spChg chg="add mod">
          <ac:chgData name="Samson Christopher" userId="6a13b5f1e64a53ae" providerId="LiveId" clId="{76F9BB24-179E-4029-93D2-91EEB530F604}" dt="2020-10-18T03:31:10.554" v="313" actId="1035"/>
          <ac:spMkLst>
            <pc:docMk/>
            <pc:sldMk cId="2964080828" sldId="398"/>
            <ac:spMk id="4" creationId="{8F83CC7A-8B53-4C4F-B7EA-0B57C58A1278}"/>
          </ac:spMkLst>
        </pc:spChg>
      </pc:sldChg>
      <pc:sldChg chg="addSp modSp mod">
        <pc:chgData name="Samson Christopher" userId="6a13b5f1e64a53ae" providerId="LiveId" clId="{76F9BB24-179E-4029-93D2-91EEB530F604}" dt="2020-10-18T03:31:03.877" v="265" actId="1035"/>
        <pc:sldMkLst>
          <pc:docMk/>
          <pc:sldMk cId="1883622595" sldId="399"/>
        </pc:sldMkLst>
        <pc:spChg chg="add mod">
          <ac:chgData name="Samson Christopher" userId="6a13b5f1e64a53ae" providerId="LiveId" clId="{76F9BB24-179E-4029-93D2-91EEB530F604}" dt="2020-10-18T03:31:03.877" v="265" actId="1035"/>
          <ac:spMkLst>
            <pc:docMk/>
            <pc:sldMk cId="1883622595" sldId="399"/>
            <ac:spMk id="4" creationId="{7BDA2E3F-E5E3-41A8-96D4-D1D2C3DDF375}"/>
          </ac:spMkLst>
        </pc:spChg>
      </pc:sldChg>
      <pc:sldChg chg="addSp modSp mod">
        <pc:chgData name="Samson Christopher" userId="6a13b5f1e64a53ae" providerId="LiveId" clId="{76F9BB24-179E-4029-93D2-91EEB530F604}" dt="2020-10-18T03:30:55.963" v="207" actId="1036"/>
        <pc:sldMkLst>
          <pc:docMk/>
          <pc:sldMk cId="642142391" sldId="400"/>
        </pc:sldMkLst>
        <pc:spChg chg="add mod">
          <ac:chgData name="Samson Christopher" userId="6a13b5f1e64a53ae" providerId="LiveId" clId="{76F9BB24-179E-4029-93D2-91EEB530F604}" dt="2020-10-18T03:30:55.963" v="207" actId="1036"/>
          <ac:spMkLst>
            <pc:docMk/>
            <pc:sldMk cId="642142391" sldId="400"/>
            <ac:spMk id="4" creationId="{AB96ADFA-2181-4237-BD1E-64D07F926D10}"/>
          </ac:spMkLst>
        </pc:spChg>
      </pc:sldChg>
      <pc:sldChg chg="addSp modSp mod">
        <pc:chgData name="Samson Christopher" userId="6a13b5f1e64a53ae" providerId="LiveId" clId="{76F9BB24-179E-4029-93D2-91EEB530F604}" dt="2020-10-18T03:30:50.526" v="162" actId="1035"/>
        <pc:sldMkLst>
          <pc:docMk/>
          <pc:sldMk cId="620554568" sldId="401"/>
        </pc:sldMkLst>
        <pc:spChg chg="add mod">
          <ac:chgData name="Samson Christopher" userId="6a13b5f1e64a53ae" providerId="LiveId" clId="{76F9BB24-179E-4029-93D2-91EEB530F604}" dt="2020-10-18T03:30:50.526" v="162" actId="1035"/>
          <ac:spMkLst>
            <pc:docMk/>
            <pc:sldMk cId="620554568" sldId="401"/>
            <ac:spMk id="4" creationId="{49204EEF-58F0-4FEC-80F5-A01FBF711B7F}"/>
          </ac:spMkLst>
        </pc:spChg>
      </pc:sldChg>
      <pc:sldChg chg="addSp modSp mod">
        <pc:chgData name="Samson Christopher" userId="6a13b5f1e64a53ae" providerId="LiveId" clId="{76F9BB24-179E-4029-93D2-91EEB530F604}" dt="2020-10-18T03:30:43.643" v="109" actId="1036"/>
        <pc:sldMkLst>
          <pc:docMk/>
          <pc:sldMk cId="459594907" sldId="402"/>
        </pc:sldMkLst>
        <pc:spChg chg="add mod">
          <ac:chgData name="Samson Christopher" userId="6a13b5f1e64a53ae" providerId="LiveId" clId="{76F9BB24-179E-4029-93D2-91EEB530F604}" dt="2020-10-18T03:30:43.643" v="109" actId="1036"/>
          <ac:spMkLst>
            <pc:docMk/>
            <pc:sldMk cId="459594907" sldId="402"/>
            <ac:spMk id="4" creationId="{F60239AE-CF6A-48C3-A691-1C6D182547D8}"/>
          </ac:spMkLst>
        </pc:spChg>
      </pc:sldChg>
      <pc:sldChg chg="del">
        <pc:chgData name="Samson Christopher" userId="6a13b5f1e64a53ae" providerId="LiveId" clId="{76F9BB24-179E-4029-93D2-91EEB530F604}" dt="2020-10-18T03:25:12.72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8B256-11AF-4BC1-8ED0-D6586A6BF8A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Au©u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AY¬u</a:t>
            </a:r>
            <a:r>
              <a:rPr lang="en-US" dirty="0"/>
              <a:t> </a:t>
            </a:r>
            <a:r>
              <a:rPr lang="en-US" dirty="0" err="1"/>
              <a:t>ÏWûXd</a:t>
            </a:r>
            <a:r>
              <a:rPr lang="en-US" dirty="0"/>
              <a:t> </a:t>
            </a:r>
            <a:r>
              <a:rPr lang="en-US" dirty="0" err="1"/>
              <a:t>úLhP</a:t>
            </a:r>
            <a:r>
              <a:rPr lang="en-US" dirty="0"/>
              <a:t> ©</a:t>
            </a:r>
            <a:r>
              <a:rPr lang="en-US" dirty="0" err="1"/>
              <a:t>uàm</a:t>
            </a:r>
            <a:r>
              <a:rPr lang="en-US" dirty="0"/>
              <a:t> </a:t>
            </a:r>
            <a:r>
              <a:rPr lang="en-US" dirty="0" err="1"/>
              <a:t>RVdLm</a:t>
            </a:r>
            <a:r>
              <a:rPr lang="en-US" dirty="0"/>
              <a:t> Hu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3CC7A-8B53-4C4F-B7EA-0B57C58A1278}"/>
              </a:ext>
            </a:extLst>
          </p:cNvPr>
          <p:cNvSpPr txBox="1"/>
          <p:nvPr/>
        </p:nvSpPr>
        <p:spPr>
          <a:xfrm>
            <a:off x="2124861" y="5377238"/>
            <a:ext cx="79422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TûZV</a:t>
            </a:r>
            <a:r>
              <a:rPr lang="en-US" dirty="0"/>
              <a:t> </a:t>
            </a:r>
            <a:r>
              <a:rPr lang="en-US" dirty="0" err="1"/>
              <a:t>TôYjùRôpûXúVô</a:t>
            </a:r>
            <a:r>
              <a:rPr lang="en-US" dirty="0"/>
              <a:t> </a:t>
            </a:r>
          </a:p>
          <a:p>
            <a:r>
              <a:rPr lang="en-US" dirty="0" err="1"/>
              <a:t>Tôo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CúVÑûY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A2E3F-E5E3-41A8-96D4-D1D2C3DDF375}"/>
              </a:ext>
            </a:extLst>
          </p:cNvPr>
          <p:cNvSpPr txBox="1"/>
          <p:nvPr/>
        </p:nvSpPr>
        <p:spPr>
          <a:xfrm>
            <a:off x="1978054" y="5377237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úYûX</a:t>
            </a:r>
            <a:r>
              <a:rPr lang="en-US" dirty="0"/>
              <a:t> YN§Ls </a:t>
            </a:r>
            <a:r>
              <a:rPr lang="en-US" dirty="0" err="1"/>
              <a:t>CpûXúVô</a:t>
            </a:r>
            <a:r>
              <a:rPr lang="en-US" dirty="0"/>
              <a:t> Åh¥²p </a:t>
            </a:r>
            <a:r>
              <a:rPr lang="en-US" dirty="0" err="1"/>
              <a:t>YßûU</a:t>
            </a:r>
            <a:r>
              <a:rPr lang="en-US" dirty="0"/>
              <a:t> </a:t>
            </a:r>
            <a:r>
              <a:rPr lang="en-US" dirty="0" err="1"/>
              <a:t>ùRôpûXúVô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6ADFA-2181-4237-BD1E-64D07F926D10}"/>
              </a:ext>
            </a:extLst>
          </p:cNvPr>
          <p:cNvSpPr txBox="1"/>
          <p:nvPr/>
        </p:nvSpPr>
        <p:spPr>
          <a:xfrm>
            <a:off x="2238112" y="5385627"/>
            <a:ext cx="77157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UWQ </a:t>
            </a:r>
            <a:r>
              <a:rPr lang="en-US" dirty="0" err="1"/>
              <a:t>TVØm</a:t>
            </a:r>
            <a:r>
              <a:rPr lang="en-US" dirty="0"/>
              <a:t> </a:t>
            </a:r>
            <a:r>
              <a:rPr lang="en-US" dirty="0" err="1"/>
              <a:t>ùSÚeÏúRô</a:t>
            </a:r>
            <a:r>
              <a:rPr lang="en-US" dirty="0"/>
              <a:t> </a:t>
            </a:r>
            <a:r>
              <a:rPr lang="en-US" dirty="0" err="1"/>
              <a:t>UWQm</a:t>
            </a:r>
            <a:r>
              <a:rPr lang="en-US" dirty="0"/>
              <a:t> </a:t>
            </a:r>
            <a:r>
              <a:rPr lang="en-US" dirty="0" err="1"/>
              <a:t>ùYu</a:t>
            </a:r>
            <a:r>
              <a:rPr lang="en-US" dirty="0"/>
              <a:t>\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04EEF-58F0-4FEC-80F5-A01FBF711B7F}"/>
              </a:ext>
            </a:extLst>
          </p:cNvPr>
          <p:cNvSpPr txBox="1"/>
          <p:nvPr/>
        </p:nvSpPr>
        <p:spPr>
          <a:xfrm>
            <a:off x="2242307" y="5377237"/>
            <a:ext cx="77073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R²ûU Gu\ R®l×m Hu </a:t>
            </a:r>
          </a:p>
          <a:p>
            <a:r>
              <a:rPr lang="pt-BR" dirty="0"/>
              <a:t>Ru ûUkRu DkRôo Eu ©Rô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239AE-CF6A-48C3-A691-1C6D182547D8}"/>
              </a:ext>
            </a:extLst>
          </p:cNvPr>
          <p:cNvSpPr txBox="1"/>
          <p:nvPr/>
        </p:nvSpPr>
        <p:spPr>
          <a:xfrm>
            <a:off x="2384920" y="5377237"/>
            <a:ext cx="74221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LXeLôúR</a:t>
            </a:r>
            <a:r>
              <a:rPr lang="en-US" dirty="0"/>
              <a:t> U]m R[</a:t>
            </a:r>
            <a:r>
              <a:rPr lang="en-US" dirty="0" err="1"/>
              <a:t>WôúR</a:t>
            </a:r>
            <a:r>
              <a:rPr lang="en-US" dirty="0"/>
              <a:t> </a:t>
            </a:r>
            <a:r>
              <a:rPr lang="en-US" dirty="0" err="1"/>
              <a:t>RôeÏYôo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Tôo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524D-AF74-4D33-BA6F-D742F6A97BCA}"/>
              </a:ext>
            </a:extLst>
          </p:cNvPr>
          <p:cNvSpPr txBox="1"/>
          <p:nvPr/>
        </p:nvSpPr>
        <p:spPr>
          <a:xfrm>
            <a:off x="2471955" y="5383637"/>
            <a:ext cx="72480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LpYô</a:t>
            </a:r>
            <a:r>
              <a:rPr lang="en-US" dirty="0"/>
              <a:t>¬«u úUh¥²p </a:t>
            </a:r>
            <a:r>
              <a:rPr lang="en-US" dirty="0" err="1"/>
              <a:t>LXeÏm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EiPpúXô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1D86E-084F-4896-9FAD-4ECF0CCE55B1}"/>
              </a:ext>
            </a:extLst>
          </p:cNvPr>
          <p:cNvSpPr txBox="1"/>
          <p:nvPr/>
        </p:nvSpPr>
        <p:spPr>
          <a:xfrm>
            <a:off x="2405892" y="5377237"/>
            <a:ext cx="73802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LYûX</a:t>
            </a:r>
            <a:r>
              <a:rPr lang="en-US" dirty="0"/>
              <a:t> Hu </a:t>
            </a:r>
            <a:r>
              <a:rPr lang="en-US" dirty="0" err="1"/>
              <a:t>LXdLm</a:t>
            </a:r>
            <a:r>
              <a:rPr lang="en-US" dirty="0"/>
              <a:t> Hu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103A5-ED59-4AA5-9F0C-342F82A3FA9F}"/>
              </a:ext>
            </a:extLst>
          </p:cNvPr>
          <p:cNvSpPr txBox="1"/>
          <p:nvPr/>
        </p:nvSpPr>
        <p:spPr>
          <a:xfrm>
            <a:off x="1940303" y="5377237"/>
            <a:ext cx="83113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Euû</a:t>
            </a:r>
            <a:r>
              <a:rPr lang="en-US" dirty="0"/>
              <a:t>] Gi¦ Es[m </a:t>
            </a:r>
            <a:r>
              <a:rPr lang="en-US" dirty="0" err="1"/>
              <a:t>ùSôkÕ</a:t>
            </a:r>
            <a:r>
              <a:rPr lang="en-US" dirty="0"/>
              <a:t> </a:t>
            </a:r>
            <a:r>
              <a:rPr lang="en-US" dirty="0" err="1"/>
              <a:t>AûQdL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Õ¥d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8539F-4608-4094-8687-2EB3446F9CB3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U²RoLs Au× </a:t>
            </a:r>
            <a:r>
              <a:rPr lang="en-US" dirty="0" err="1"/>
              <a:t>Uô</a:t>
            </a:r>
            <a:r>
              <a:rPr lang="en-US" dirty="0"/>
              <a:t>\</a:t>
            </a:r>
            <a:r>
              <a:rPr lang="en-US" dirty="0" err="1"/>
              <a:t>Xôm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YôL</a:t>
            </a:r>
            <a:r>
              <a:rPr lang="en-US" dirty="0"/>
              <a:t> ¾Õ </a:t>
            </a:r>
            <a:r>
              <a:rPr lang="en-US" dirty="0" err="1"/>
              <a:t>úTNXôm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CD43C-7A65-4B5F-BEBE-40D1CDD3C8F5}"/>
              </a:ext>
            </a:extLst>
          </p:cNvPr>
          <p:cNvSpPr txBox="1"/>
          <p:nvPr/>
        </p:nvSpPr>
        <p:spPr>
          <a:xfrm>
            <a:off x="1989589" y="5385626"/>
            <a:ext cx="82128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Au× </a:t>
            </a:r>
            <a:r>
              <a:rPr lang="en-US" dirty="0" err="1"/>
              <a:t>LôQô</a:t>
            </a:r>
            <a:r>
              <a:rPr lang="en-US" dirty="0"/>
              <a:t> </a:t>
            </a:r>
            <a:r>
              <a:rPr lang="en-US" dirty="0" err="1"/>
              <a:t>CRVúU</a:t>
            </a:r>
            <a:r>
              <a:rPr lang="en-US" dirty="0"/>
              <a:t> </a:t>
            </a:r>
          </a:p>
          <a:p>
            <a:r>
              <a:rPr lang="en-US" dirty="0" err="1"/>
              <a:t>Au©u</a:t>
            </a:r>
            <a:r>
              <a:rPr lang="en-US" dirty="0"/>
              <a:t> </a:t>
            </a:r>
            <a:r>
              <a:rPr lang="en-US" dirty="0" err="1"/>
              <a:t>úRYû</a:t>
            </a:r>
            <a:r>
              <a:rPr lang="en-US" dirty="0"/>
              <a:t>] </a:t>
            </a:r>
            <a:r>
              <a:rPr lang="en-US" dirty="0" err="1"/>
              <a:t>Ai¥dùLôs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4D538-CBEC-4602-A69F-0E0F9728FCF7}"/>
              </a:ext>
            </a:extLst>
          </p:cNvPr>
          <p:cNvSpPr txBox="1"/>
          <p:nvPr/>
        </p:nvSpPr>
        <p:spPr>
          <a:xfrm>
            <a:off x="1650883" y="5385626"/>
            <a:ext cx="88902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Vô§Ls</a:t>
            </a:r>
            <a:r>
              <a:rPr lang="en-US" dirty="0"/>
              <a:t> </a:t>
            </a:r>
            <a:r>
              <a:rPr lang="en-US" dirty="0" err="1"/>
              <a:t>ùRôpûXLs</a:t>
            </a:r>
            <a:r>
              <a:rPr lang="en-US" dirty="0"/>
              <a:t> </a:t>
            </a:r>
            <a:r>
              <a:rPr lang="en-US" dirty="0" err="1"/>
              <a:t>úRôp®úVô</a:t>
            </a:r>
            <a:r>
              <a:rPr lang="en-US" dirty="0"/>
              <a:t> </a:t>
            </a:r>
            <a:r>
              <a:rPr lang="en-US" dirty="0" err="1"/>
              <a:t>YôrdûL«p</a:t>
            </a:r>
            <a:r>
              <a:rPr lang="en-US" dirty="0"/>
              <a:t> Gu] </a:t>
            </a:r>
            <a:r>
              <a:rPr lang="en-US" dirty="0" err="1"/>
              <a:t>HdLúUô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28A5E-E9AE-43D6-A8BA-88659D1C8C00}"/>
              </a:ext>
            </a:extLst>
          </p:cNvPr>
          <p:cNvSpPr txBox="1"/>
          <p:nvPr/>
        </p:nvSpPr>
        <p:spPr>
          <a:xfrm>
            <a:off x="1827052" y="5377238"/>
            <a:ext cx="8537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Li½oRôu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TÓdûLúVô</a:t>
            </a:r>
            <a:r>
              <a:rPr lang="en-US" dirty="0"/>
              <a:t> </a:t>
            </a:r>
            <a:r>
              <a:rPr lang="en-US" dirty="0" err="1"/>
              <a:t>LXeLôúR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]u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D889C-26D9-4496-9123-EFC32C2B317F}"/>
              </a:ext>
            </a:extLst>
          </p:cNvPr>
          <p:cNvSpPr txBox="1"/>
          <p:nvPr/>
        </p:nvSpPr>
        <p:spPr>
          <a:xfrm>
            <a:off x="2187779" y="5377237"/>
            <a:ext cx="781644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</a:t>
            </a:r>
            <a:r>
              <a:rPr lang="en-US" dirty="0" err="1"/>
              <a:t>CpûXúVô</a:t>
            </a:r>
            <a:r>
              <a:rPr lang="en-US" dirty="0"/>
              <a:t> </a:t>
            </a:r>
            <a:r>
              <a:rPr lang="en-US" dirty="0" err="1"/>
              <a:t>T¬ÑjR</a:t>
            </a:r>
            <a:r>
              <a:rPr lang="en-US" dirty="0"/>
              <a:t> </a:t>
            </a:r>
            <a:r>
              <a:rPr lang="en-US" dirty="0" err="1"/>
              <a:t>YôrúY</a:t>
            </a:r>
            <a:r>
              <a:rPr lang="en-US" dirty="0"/>
              <a:t> </a:t>
            </a:r>
            <a:r>
              <a:rPr lang="en-US" dirty="0" err="1"/>
              <a:t>SWLúUô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160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2020-10-18T03:32:21Z</dcterms:modified>
</cp:coreProperties>
</file>