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BE211FC1-089B-467B-9EFA-D190C7EF4610}"/>
    <pc:docChg chg="delSld modSld">
      <pc:chgData name="Samson Christopher" userId="6a13b5f1e64a53ae" providerId="LiveId" clId="{BE211FC1-089B-467B-9EFA-D190C7EF4610}" dt="2020-10-18T03:45:41.797" v="475" actId="1035"/>
      <pc:docMkLst>
        <pc:docMk/>
      </pc:docMkLst>
      <pc:sldChg chg="del">
        <pc:chgData name="Samson Christopher" userId="6a13b5f1e64a53ae" providerId="LiveId" clId="{BE211FC1-089B-467B-9EFA-D190C7EF4610}" dt="2020-10-18T03:43:20.80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E211FC1-089B-467B-9EFA-D190C7EF4610}" dt="2020-10-18T03:45:41.797" v="475" actId="1035"/>
        <pc:sldMkLst>
          <pc:docMk/>
          <pc:sldMk cId="1777894342" sldId="389"/>
        </pc:sldMkLst>
        <pc:spChg chg="add mod">
          <ac:chgData name="Samson Christopher" userId="6a13b5f1e64a53ae" providerId="LiveId" clId="{BE211FC1-089B-467B-9EFA-D190C7EF4610}" dt="2020-10-18T03:45:41.797" v="475" actId="1035"/>
          <ac:spMkLst>
            <pc:docMk/>
            <pc:sldMk cId="1777894342" sldId="389"/>
            <ac:spMk id="4" creationId="{86EC80A7-0AF5-4A3F-A04D-88098CA17B9C}"/>
          </ac:spMkLst>
        </pc:spChg>
      </pc:sldChg>
      <pc:sldChg chg="addSp modSp mod">
        <pc:chgData name="Samson Christopher" userId="6a13b5f1e64a53ae" providerId="LiveId" clId="{BE211FC1-089B-467B-9EFA-D190C7EF4610}" dt="2020-10-18T03:45:34.697" v="422" actId="1035"/>
        <pc:sldMkLst>
          <pc:docMk/>
          <pc:sldMk cId="850099564" sldId="390"/>
        </pc:sldMkLst>
        <pc:spChg chg="add mod">
          <ac:chgData name="Samson Christopher" userId="6a13b5f1e64a53ae" providerId="LiveId" clId="{BE211FC1-089B-467B-9EFA-D190C7EF4610}" dt="2020-10-18T03:45:34.697" v="422" actId="1035"/>
          <ac:spMkLst>
            <pc:docMk/>
            <pc:sldMk cId="850099564" sldId="390"/>
            <ac:spMk id="4" creationId="{99B1F03D-8E61-457F-A7AD-A75DD2825767}"/>
          </ac:spMkLst>
        </pc:spChg>
      </pc:sldChg>
      <pc:sldChg chg="addSp modSp mod">
        <pc:chgData name="Samson Christopher" userId="6a13b5f1e64a53ae" providerId="LiveId" clId="{BE211FC1-089B-467B-9EFA-D190C7EF4610}" dt="2020-10-18T03:45:28.008" v="362" actId="1035"/>
        <pc:sldMkLst>
          <pc:docMk/>
          <pc:sldMk cId="944968354" sldId="391"/>
        </pc:sldMkLst>
        <pc:spChg chg="add mod">
          <ac:chgData name="Samson Christopher" userId="6a13b5f1e64a53ae" providerId="LiveId" clId="{BE211FC1-089B-467B-9EFA-D190C7EF4610}" dt="2020-10-18T03:45:28.008" v="362" actId="1035"/>
          <ac:spMkLst>
            <pc:docMk/>
            <pc:sldMk cId="944968354" sldId="391"/>
            <ac:spMk id="4" creationId="{1EA0CB5F-DCB3-4277-9A72-6611372C539C}"/>
          </ac:spMkLst>
        </pc:spChg>
      </pc:sldChg>
      <pc:sldChg chg="addSp modSp mod">
        <pc:chgData name="Samson Christopher" userId="6a13b5f1e64a53ae" providerId="LiveId" clId="{BE211FC1-089B-467B-9EFA-D190C7EF4610}" dt="2020-10-18T03:45:21.923" v="312" actId="1035"/>
        <pc:sldMkLst>
          <pc:docMk/>
          <pc:sldMk cId="1414681237" sldId="392"/>
        </pc:sldMkLst>
        <pc:spChg chg="add mod">
          <ac:chgData name="Samson Christopher" userId="6a13b5f1e64a53ae" providerId="LiveId" clId="{BE211FC1-089B-467B-9EFA-D190C7EF4610}" dt="2020-10-18T03:45:21.923" v="312" actId="1035"/>
          <ac:spMkLst>
            <pc:docMk/>
            <pc:sldMk cId="1414681237" sldId="392"/>
            <ac:spMk id="4" creationId="{EFE00174-8FB0-4869-90EB-FE500912FFEE}"/>
          </ac:spMkLst>
        </pc:spChg>
      </pc:sldChg>
      <pc:sldChg chg="addSp modSp mod">
        <pc:chgData name="Samson Christopher" userId="6a13b5f1e64a53ae" providerId="LiveId" clId="{BE211FC1-089B-467B-9EFA-D190C7EF4610}" dt="2020-10-18T03:45:15.378" v="259" actId="1036"/>
        <pc:sldMkLst>
          <pc:docMk/>
          <pc:sldMk cId="4103851070" sldId="393"/>
        </pc:sldMkLst>
        <pc:spChg chg="add mod">
          <ac:chgData name="Samson Christopher" userId="6a13b5f1e64a53ae" providerId="LiveId" clId="{BE211FC1-089B-467B-9EFA-D190C7EF4610}" dt="2020-10-18T03:45:15.378" v="259" actId="1036"/>
          <ac:spMkLst>
            <pc:docMk/>
            <pc:sldMk cId="4103851070" sldId="393"/>
            <ac:spMk id="4" creationId="{359C2E8F-85C2-4C6C-93CE-80A6DAFD4C4A}"/>
          </ac:spMkLst>
        </pc:spChg>
      </pc:sldChg>
      <pc:sldChg chg="addSp modSp mod">
        <pc:chgData name="Samson Christopher" userId="6a13b5f1e64a53ae" providerId="LiveId" clId="{BE211FC1-089B-467B-9EFA-D190C7EF4610}" dt="2020-10-18T03:45:10.059" v="209" actId="1035"/>
        <pc:sldMkLst>
          <pc:docMk/>
          <pc:sldMk cId="659567130" sldId="394"/>
        </pc:sldMkLst>
        <pc:spChg chg="add mod">
          <ac:chgData name="Samson Christopher" userId="6a13b5f1e64a53ae" providerId="LiveId" clId="{BE211FC1-089B-467B-9EFA-D190C7EF4610}" dt="2020-10-18T03:45:10.059" v="209" actId="1035"/>
          <ac:spMkLst>
            <pc:docMk/>
            <pc:sldMk cId="659567130" sldId="394"/>
            <ac:spMk id="4" creationId="{7BBB361D-F601-4F81-9198-C63DC0144B6C}"/>
          </ac:spMkLst>
        </pc:spChg>
      </pc:sldChg>
      <pc:sldChg chg="addSp modSp mod">
        <pc:chgData name="Samson Christopher" userId="6a13b5f1e64a53ae" providerId="LiveId" clId="{BE211FC1-089B-467B-9EFA-D190C7EF4610}" dt="2020-10-18T03:45:02.896" v="153" actId="1036"/>
        <pc:sldMkLst>
          <pc:docMk/>
          <pc:sldMk cId="859356432" sldId="395"/>
        </pc:sldMkLst>
        <pc:spChg chg="add mod">
          <ac:chgData name="Samson Christopher" userId="6a13b5f1e64a53ae" providerId="LiveId" clId="{BE211FC1-089B-467B-9EFA-D190C7EF4610}" dt="2020-10-18T03:45:02.896" v="153" actId="1036"/>
          <ac:spMkLst>
            <pc:docMk/>
            <pc:sldMk cId="859356432" sldId="395"/>
            <ac:spMk id="4" creationId="{B69520C5-D5C6-4DDD-9F3C-9EB03F6BE08F}"/>
          </ac:spMkLst>
        </pc:spChg>
      </pc:sldChg>
      <pc:sldChg chg="addSp modSp mod">
        <pc:chgData name="Samson Christopher" userId="6a13b5f1e64a53ae" providerId="LiveId" clId="{BE211FC1-089B-467B-9EFA-D190C7EF4610}" dt="2020-10-18T03:44:56.237" v="97" actId="1035"/>
        <pc:sldMkLst>
          <pc:docMk/>
          <pc:sldMk cId="2025405914" sldId="396"/>
        </pc:sldMkLst>
        <pc:spChg chg="add mod">
          <ac:chgData name="Samson Christopher" userId="6a13b5f1e64a53ae" providerId="LiveId" clId="{BE211FC1-089B-467B-9EFA-D190C7EF4610}" dt="2020-10-18T03:44:56.237" v="97" actId="1035"/>
          <ac:spMkLst>
            <pc:docMk/>
            <pc:sldMk cId="2025405914" sldId="396"/>
            <ac:spMk id="4" creationId="{37EE2A34-56A0-474A-ADBF-19B042DB70A0}"/>
          </ac:spMkLst>
        </pc:spChg>
      </pc:sldChg>
      <pc:sldChg chg="del">
        <pc:chgData name="Samson Christopher" userId="6a13b5f1e64a53ae" providerId="LiveId" clId="{BE211FC1-089B-467B-9EFA-D190C7EF4610}" dt="2020-10-18T03:43:04.50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BE211FC1-089B-467B-9EFA-D190C7EF4610}" dt="2020-10-18T03:43:05.00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E211FC1-089B-467B-9EFA-D190C7EF4610}" dt="2020-10-18T03:43:05.59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E211FC1-089B-467B-9EFA-D190C7EF4610}" dt="2020-10-18T03:43:06.16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E211FC1-089B-467B-9EFA-D190C7EF4610}" dt="2020-10-18T03:43:06.73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E211FC1-089B-467B-9EFA-D190C7EF4610}" dt="2020-10-18T03:43:07.26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E211FC1-089B-467B-9EFA-D190C7EF4610}" dt="2020-10-18T03:43:07.86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C80A7-0AF5-4A3F-A04D-88098CA17B9C}"/>
              </a:ext>
            </a:extLst>
          </p:cNvPr>
          <p:cNvSpPr txBox="1"/>
          <p:nvPr/>
        </p:nvSpPr>
        <p:spPr>
          <a:xfrm>
            <a:off x="1525048" y="537524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ùT¬VYo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-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1F03D-8E61-457F-A7AD-A75DD2825767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úVô</a:t>
            </a:r>
            <a:r>
              <a:rPr lang="en-US" dirty="0"/>
              <a:t>]</a:t>
            </a:r>
            <a:r>
              <a:rPr lang="en-US" dirty="0" err="1"/>
              <a:t>ô®Ûm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NôXúUô²Ûm </a:t>
            </a:r>
            <a:r>
              <a:rPr lang="en-US" dirty="0" err="1"/>
              <a:t>ùT¬VYo</a:t>
            </a:r>
            <a:r>
              <a:rPr lang="en-US" dirty="0"/>
              <a:t> </a:t>
            </a:r>
            <a:r>
              <a:rPr lang="en-US" dirty="0" err="1"/>
              <a:t>úRYôXVj§Ûm</a:t>
            </a:r>
            <a:r>
              <a:rPr lang="en-US" dirty="0"/>
              <a:t> </a:t>
            </a:r>
            <a:r>
              <a:rPr lang="en-US" dirty="0" err="1"/>
              <a:t>ùT¬VYo</a:t>
            </a:r>
            <a:r>
              <a:rPr lang="en-US" dirty="0"/>
              <a:t> Gu²­ÚlTYo </a:t>
            </a:r>
            <a:r>
              <a:rPr lang="en-US" dirty="0" err="1"/>
              <a:t>ùT¬VYo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0CB5F-DCB3-4277-9A72-6611372C539C}"/>
              </a:ext>
            </a:extLst>
          </p:cNvPr>
          <p:cNvSpPr txBox="1"/>
          <p:nvPr/>
        </p:nvSpPr>
        <p:spPr>
          <a:xfrm>
            <a:off x="1806079" y="5670852"/>
            <a:ext cx="857984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Lô]ô F¬²úX </a:t>
            </a:r>
            <a:r>
              <a:rPr lang="en-US" dirty="0" err="1"/>
              <a:t>L­VôQ</a:t>
            </a:r>
            <a:r>
              <a:rPr lang="en-US" dirty="0"/>
              <a:t> Åh¥²úX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0174-8FB0-4869-90EB-FE500912FFEE}"/>
              </a:ext>
            </a:extLst>
          </p:cNvPr>
          <p:cNvSpPr txBox="1"/>
          <p:nvPr/>
        </p:nvSpPr>
        <p:spPr>
          <a:xfrm>
            <a:off x="1024855" y="5377237"/>
            <a:ext cx="101422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Ri½ûW </a:t>
            </a:r>
            <a:r>
              <a:rPr lang="en-US" dirty="0" err="1"/>
              <a:t>WNUôL</a:t>
            </a:r>
            <a:r>
              <a:rPr lang="en-US" dirty="0"/>
              <a:t> </a:t>
            </a:r>
            <a:r>
              <a:rPr lang="en-US" dirty="0" err="1"/>
              <a:t>Uôt±V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- </a:t>
            </a:r>
            <a:r>
              <a:rPr lang="en-US" dirty="0" err="1"/>
              <a:t>CúVÑ</a:t>
            </a:r>
            <a:r>
              <a:rPr lang="en-US" dirty="0"/>
              <a:t> Ri½ûW </a:t>
            </a:r>
            <a:r>
              <a:rPr lang="en-US" dirty="0" err="1"/>
              <a:t>WNUôL</a:t>
            </a:r>
            <a:r>
              <a:rPr lang="en-US" dirty="0"/>
              <a:t> </a:t>
            </a:r>
            <a:r>
              <a:rPr lang="en-US" dirty="0" err="1"/>
              <a:t>Uôt±V</a:t>
            </a:r>
            <a:r>
              <a:rPr lang="en-US" dirty="0"/>
              <a:t> </a:t>
            </a:r>
            <a:r>
              <a:rPr lang="en-US" dirty="0" err="1"/>
              <a:t>úRYu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C2E8F-85C2-4C6C-93CE-80A6DAFD4C4A}"/>
              </a:ext>
            </a:extLst>
          </p:cNvPr>
          <p:cNvSpPr txBox="1"/>
          <p:nvPr/>
        </p:nvSpPr>
        <p:spPr>
          <a:xfrm>
            <a:off x="1544798" y="5746353"/>
            <a:ext cx="9102404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SôÂu</a:t>
            </a:r>
            <a:r>
              <a:rPr lang="en-US" dirty="0"/>
              <a:t> F¬²úX C\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Yô­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Tû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361D-F601-4F81-9198-C63DC0144B6C}"/>
              </a:ext>
            </a:extLst>
          </p:cNvPr>
          <p:cNvSpPr txBox="1"/>
          <p:nvPr/>
        </p:nvSpPr>
        <p:spPr>
          <a:xfrm>
            <a:off x="446014" y="5381351"/>
            <a:ext cx="112999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GÝk§Ú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/>
              <a:t>­ </a:t>
            </a:r>
            <a:r>
              <a:rPr lang="en-US" dirty="0" err="1"/>
              <a:t>GÝl©V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-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GÝk§Ú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/>
              <a:t>­ </a:t>
            </a:r>
            <a:r>
              <a:rPr lang="en-US" dirty="0" err="1"/>
              <a:t>GÝl©V</a:t>
            </a:r>
            <a:r>
              <a:rPr lang="en-US" dirty="0"/>
              <a:t> </a:t>
            </a:r>
            <a:r>
              <a:rPr lang="en-US" dirty="0" err="1"/>
              <a:t>úRYu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520C5-D5C6-4DDD-9F3C-9EB03F6BE08F}"/>
              </a:ext>
            </a:extLst>
          </p:cNvPr>
          <p:cNvSpPr txBox="1"/>
          <p:nvPr/>
        </p:nvSpPr>
        <p:spPr>
          <a:xfrm>
            <a:off x="0" y="57211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SôXôm</a:t>
            </a:r>
            <a:r>
              <a:rPr lang="en-US" dirty="0"/>
              <a:t> _</a:t>
            </a:r>
            <a:r>
              <a:rPr lang="en-US" dirty="0" err="1"/>
              <a:t>ôUj§úX</a:t>
            </a:r>
            <a:r>
              <a:rPr lang="en-US" dirty="0"/>
              <a:t> </a:t>
            </a:r>
            <a:r>
              <a:rPr lang="en-US" dirty="0" err="1"/>
              <a:t>SÓdLPp</a:t>
            </a:r>
            <a:r>
              <a:rPr lang="en-US" dirty="0"/>
              <a:t> Á§²úX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E2A34-56A0-474A-ADBF-19B042DB70A0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SPkÕ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º`</a:t>
            </a:r>
            <a:r>
              <a:rPr lang="en-US" dirty="0" err="1"/>
              <a:t>ûW</a:t>
            </a:r>
            <a:r>
              <a:rPr lang="en-US" dirty="0"/>
              <a:t> </a:t>
            </a:r>
            <a:r>
              <a:rPr lang="en-US" dirty="0" err="1"/>
              <a:t>úRt±V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-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SPkÕ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º`</a:t>
            </a:r>
            <a:r>
              <a:rPr lang="en-US" dirty="0" err="1"/>
              <a:t>ûW</a:t>
            </a:r>
            <a:r>
              <a:rPr lang="en-US" dirty="0"/>
              <a:t> </a:t>
            </a:r>
            <a:r>
              <a:rPr lang="en-US" dirty="0" err="1"/>
              <a:t>úRt±V</a:t>
            </a:r>
            <a:r>
              <a:rPr lang="en-US" dirty="0"/>
              <a:t> </a:t>
            </a:r>
            <a:r>
              <a:rPr lang="en-US" dirty="0" err="1"/>
              <a:t>úRYu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136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2020-10-18T03:45:43Z</dcterms:modified>
</cp:coreProperties>
</file>