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F6638AE-B8FE-4B26-98FA-F5866DA11DE8}"/>
    <pc:docChg chg="undo custSel delSld modSld">
      <pc:chgData name="Samson Christopher" userId="6a13b5f1e64a53ae" providerId="LiveId" clId="{9F6638AE-B8FE-4B26-98FA-F5866DA11DE8}" dt="2020-07-30T11:17:00.282" v="359" actId="255"/>
      <pc:docMkLst>
        <pc:docMk/>
      </pc:docMkLst>
      <pc:sldChg chg="del">
        <pc:chgData name="Samson Christopher" userId="6a13b5f1e64a53ae" providerId="LiveId" clId="{9F6638AE-B8FE-4B26-98FA-F5866DA11DE8}" dt="2020-07-30T11:14:55.62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F6638AE-B8FE-4B26-98FA-F5866DA11DE8}" dt="2020-07-30T11:15:37.641" v="166" actId="1036"/>
        <pc:sldMkLst>
          <pc:docMk/>
          <pc:sldMk cId="1777894342" sldId="389"/>
        </pc:sldMkLst>
        <pc:spChg chg="add mod">
          <ac:chgData name="Samson Christopher" userId="6a13b5f1e64a53ae" providerId="LiveId" clId="{9F6638AE-B8FE-4B26-98FA-F5866DA11DE8}" dt="2020-07-30T11:15:37.641" v="166" actId="1036"/>
          <ac:spMkLst>
            <pc:docMk/>
            <pc:sldMk cId="1777894342" sldId="389"/>
            <ac:spMk id="4" creationId="{2D1F5F0B-7ECB-46F8-ADFF-1AB78A12FF7B}"/>
          </ac:spMkLst>
        </pc:spChg>
      </pc:sldChg>
      <pc:sldChg chg="addSp modSp mod">
        <pc:chgData name="Samson Christopher" userId="6a13b5f1e64a53ae" providerId="LiveId" clId="{9F6638AE-B8FE-4B26-98FA-F5866DA11DE8}" dt="2020-07-30T11:15:16.424" v="71" actId="1036"/>
        <pc:sldMkLst>
          <pc:docMk/>
          <pc:sldMk cId="850099564" sldId="390"/>
        </pc:sldMkLst>
        <pc:spChg chg="add mod">
          <ac:chgData name="Samson Christopher" userId="6a13b5f1e64a53ae" providerId="LiveId" clId="{9F6638AE-B8FE-4B26-98FA-F5866DA11DE8}" dt="2020-07-30T11:15:16.424" v="71" actId="1036"/>
          <ac:spMkLst>
            <pc:docMk/>
            <pc:sldMk cId="850099564" sldId="390"/>
            <ac:spMk id="4" creationId="{60A51C81-E221-43D4-910A-C492BE559931}"/>
          </ac:spMkLst>
        </pc:spChg>
      </pc:sldChg>
      <pc:sldChg chg="addSp modSp mod">
        <pc:chgData name="Samson Christopher" userId="6a13b5f1e64a53ae" providerId="LiveId" clId="{9F6638AE-B8FE-4B26-98FA-F5866DA11DE8}" dt="2020-07-30T11:15:31.270" v="126" actId="1036"/>
        <pc:sldMkLst>
          <pc:docMk/>
          <pc:sldMk cId="944968354" sldId="391"/>
        </pc:sldMkLst>
        <pc:spChg chg="add mod">
          <ac:chgData name="Samson Christopher" userId="6a13b5f1e64a53ae" providerId="LiveId" clId="{9F6638AE-B8FE-4B26-98FA-F5866DA11DE8}" dt="2020-07-30T11:15:31.270" v="126" actId="1036"/>
          <ac:spMkLst>
            <pc:docMk/>
            <pc:sldMk cId="944968354" sldId="391"/>
            <ac:spMk id="4" creationId="{D34FE3C3-9FEF-4A75-85E8-45653E4D8F44}"/>
          </ac:spMkLst>
        </pc:spChg>
      </pc:sldChg>
      <pc:sldChg chg="addSp modSp mod">
        <pc:chgData name="Samson Christopher" userId="6a13b5f1e64a53ae" providerId="LiveId" clId="{9F6638AE-B8FE-4B26-98FA-F5866DA11DE8}" dt="2020-07-30T11:15:59.039" v="230" actId="1036"/>
        <pc:sldMkLst>
          <pc:docMk/>
          <pc:sldMk cId="1414681237" sldId="392"/>
        </pc:sldMkLst>
        <pc:spChg chg="add mod">
          <ac:chgData name="Samson Christopher" userId="6a13b5f1e64a53ae" providerId="LiveId" clId="{9F6638AE-B8FE-4B26-98FA-F5866DA11DE8}" dt="2020-07-30T11:15:59.039" v="230" actId="1036"/>
          <ac:spMkLst>
            <pc:docMk/>
            <pc:sldMk cId="1414681237" sldId="392"/>
            <ac:spMk id="4" creationId="{A1F697CE-723B-4B89-98A6-7DFEA97538F4}"/>
          </ac:spMkLst>
        </pc:spChg>
      </pc:sldChg>
      <pc:sldChg chg="addSp modSp mod">
        <pc:chgData name="Samson Christopher" userId="6a13b5f1e64a53ae" providerId="LiveId" clId="{9F6638AE-B8FE-4B26-98FA-F5866DA11DE8}" dt="2020-07-30T11:16:22.218" v="283" actId="1036"/>
        <pc:sldMkLst>
          <pc:docMk/>
          <pc:sldMk cId="4103851070" sldId="393"/>
        </pc:sldMkLst>
        <pc:spChg chg="add mod">
          <ac:chgData name="Samson Christopher" userId="6a13b5f1e64a53ae" providerId="LiveId" clId="{9F6638AE-B8FE-4B26-98FA-F5866DA11DE8}" dt="2020-07-30T11:16:22.218" v="283" actId="1036"/>
          <ac:spMkLst>
            <pc:docMk/>
            <pc:sldMk cId="4103851070" sldId="393"/>
            <ac:spMk id="4" creationId="{FFE5C3CE-833D-4DA2-B0C7-467BF8C6911E}"/>
          </ac:spMkLst>
        </pc:spChg>
      </pc:sldChg>
      <pc:sldChg chg="addSp modSp mod">
        <pc:chgData name="Samson Christopher" userId="6a13b5f1e64a53ae" providerId="LiveId" clId="{9F6638AE-B8FE-4B26-98FA-F5866DA11DE8}" dt="2020-07-30T11:17:00.282" v="359" actId="255"/>
        <pc:sldMkLst>
          <pc:docMk/>
          <pc:sldMk cId="659567130" sldId="394"/>
        </pc:sldMkLst>
        <pc:spChg chg="add mod">
          <ac:chgData name="Samson Christopher" userId="6a13b5f1e64a53ae" providerId="LiveId" clId="{9F6638AE-B8FE-4B26-98FA-F5866DA11DE8}" dt="2020-07-30T11:17:00.282" v="359" actId="255"/>
          <ac:spMkLst>
            <pc:docMk/>
            <pc:sldMk cId="659567130" sldId="394"/>
            <ac:spMk id="4" creationId="{D516070D-3FB1-42CE-8755-AED6D5CEF199}"/>
          </ac:spMkLst>
        </pc:spChg>
      </pc:sldChg>
      <pc:sldChg chg="del">
        <pc:chgData name="Samson Christopher" userId="6a13b5f1e64a53ae" providerId="LiveId" clId="{9F6638AE-B8FE-4B26-98FA-F5866DA11DE8}" dt="2020-07-30T11:14:45.514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9F6638AE-B8FE-4B26-98FA-F5866DA11DE8}" dt="2020-07-30T11:14:45.724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9F6638AE-B8FE-4B26-98FA-F5866DA11DE8}" dt="2020-07-30T11:14:45.898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9F6638AE-B8FE-4B26-98FA-F5866DA11DE8}" dt="2020-07-30T11:14:46.10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9F6638AE-B8FE-4B26-98FA-F5866DA11DE8}" dt="2020-07-30T11:14:46.31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9F6638AE-B8FE-4B26-98FA-F5866DA11DE8}" dt="2020-07-30T11:14:46.750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9F6638AE-B8FE-4B26-98FA-F5866DA11DE8}" dt="2020-07-30T11:14:46.96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F6638AE-B8FE-4B26-98FA-F5866DA11DE8}" dt="2020-07-30T11:14:47.47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F6638AE-B8FE-4B26-98FA-F5866DA11DE8}" dt="2020-07-30T11:14:47.72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F5F0B-7ECB-46F8-ADFF-1AB78A12FF7B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SôUm</a:t>
            </a:r>
            <a:r>
              <a:rPr lang="en-US" dirty="0"/>
              <a:t> </a:t>
            </a:r>
            <a:r>
              <a:rPr lang="en-US" dirty="0" err="1"/>
              <a:t>YpXûUÙs</a:t>
            </a:r>
            <a:r>
              <a:rPr lang="en-US" dirty="0"/>
              <a:t>[Õ </a:t>
            </a:r>
            <a:r>
              <a:rPr lang="en-US" dirty="0" err="1"/>
              <a:t>YpXûUÙs</a:t>
            </a:r>
            <a:r>
              <a:rPr lang="en-US" dirty="0"/>
              <a:t>[Õ </a:t>
            </a:r>
            <a:r>
              <a:rPr lang="en-US" dirty="0" err="1"/>
              <a:t>YpXûUÙs</a:t>
            </a:r>
            <a:r>
              <a:rPr lang="en-US" dirty="0"/>
              <a:t>[Õ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51C81-E221-43D4-910A-C492BE55993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SôUj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CWiÓ</a:t>
            </a:r>
            <a:r>
              <a:rPr lang="en-US" dirty="0"/>
              <a:t> </a:t>
            </a:r>
            <a:r>
              <a:rPr lang="en-US" dirty="0" err="1"/>
              <a:t>êuß</a:t>
            </a:r>
            <a:r>
              <a:rPr lang="en-US" dirty="0"/>
              <a:t> </a:t>
            </a:r>
            <a:r>
              <a:rPr lang="en-US" dirty="0" err="1"/>
              <a:t>úToLs</a:t>
            </a:r>
            <a:r>
              <a:rPr lang="en-US" dirty="0"/>
              <a:t> </a:t>
            </a:r>
            <a:r>
              <a:rPr lang="en-US" dirty="0" err="1"/>
              <a:t>á¥ÓmúTôÕ</a:t>
            </a:r>
            <a:r>
              <a:rPr lang="en-US" dirty="0"/>
              <a:t> </a:t>
            </a:r>
            <a:r>
              <a:rPr lang="en-US" dirty="0" err="1"/>
              <a:t>Yk§ÓYôúW</a:t>
            </a:r>
            <a:r>
              <a:rPr lang="en-US" dirty="0"/>
              <a:t> </a:t>
            </a:r>
            <a:r>
              <a:rPr lang="en-US" dirty="0" err="1"/>
              <a:t>ù_TjûRd</a:t>
            </a:r>
            <a:r>
              <a:rPr lang="en-US" dirty="0"/>
              <a:t> </a:t>
            </a:r>
            <a:r>
              <a:rPr lang="en-US" dirty="0" err="1"/>
              <a:t>úLhTôúW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E3C3-9FEF-4A75-85E8-45653E4D8F44}"/>
              </a:ext>
            </a:extLst>
          </p:cNvPr>
          <p:cNvSpPr txBox="1"/>
          <p:nvPr/>
        </p:nvSpPr>
        <p:spPr>
          <a:xfrm>
            <a:off x="0" y="538974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úLÞeLs</a:t>
            </a:r>
            <a:r>
              <a:rPr lang="en-US" sz="4000" dirty="0"/>
              <a:t> </a:t>
            </a:r>
            <a:r>
              <a:rPr lang="en-US" sz="4000" dirty="0" err="1"/>
              <a:t>ùLôÓdLlTÓm</a:t>
            </a:r>
            <a:r>
              <a:rPr lang="en-US" sz="4000" dirty="0"/>
              <a:t> </a:t>
            </a:r>
            <a:r>
              <a:rPr lang="en-US" sz="4000" dirty="0" err="1"/>
              <a:t>CúVÑ</a:t>
            </a:r>
            <a:r>
              <a:rPr lang="en-US" sz="4000" dirty="0"/>
              <a:t> </a:t>
            </a:r>
            <a:r>
              <a:rPr lang="en-US" sz="4000" dirty="0" err="1"/>
              <a:t>EûWd¡u</a:t>
            </a:r>
            <a:r>
              <a:rPr lang="en-US" sz="4000" dirty="0"/>
              <a:t>\</a:t>
            </a:r>
            <a:r>
              <a:rPr lang="en-US" sz="4000" dirty="0" err="1"/>
              <a:t>ôo</a:t>
            </a:r>
            <a:r>
              <a:rPr lang="en-US" sz="4000" dirty="0"/>
              <a:t> </a:t>
            </a:r>
            <a:r>
              <a:rPr lang="en-US" sz="4000" dirty="0" err="1"/>
              <a:t>GûRd</a:t>
            </a:r>
            <a:r>
              <a:rPr lang="en-US" sz="4000" dirty="0"/>
              <a:t> </a:t>
            </a:r>
            <a:r>
              <a:rPr lang="en-US" sz="4000" dirty="0" err="1"/>
              <a:t>úLhPôÛm</a:t>
            </a:r>
            <a:r>
              <a:rPr lang="en-US" sz="4000" dirty="0"/>
              <a:t>  </a:t>
            </a:r>
            <a:r>
              <a:rPr lang="en-US" sz="4000" dirty="0" err="1"/>
              <a:t>ùTßÅo</a:t>
            </a:r>
            <a:r>
              <a:rPr lang="en-US" sz="4000" dirty="0"/>
              <a:t> ¨û\</a:t>
            </a:r>
            <a:r>
              <a:rPr lang="en-US" sz="4000" dirty="0" err="1"/>
              <a:t>Yôn</a:t>
            </a:r>
            <a:r>
              <a:rPr lang="en-US" sz="4000" dirty="0"/>
              <a:t> </a:t>
            </a:r>
            <a:r>
              <a:rPr lang="en-US" sz="4000" dirty="0" err="1"/>
              <a:t>CúVÑ®u</a:t>
            </a:r>
            <a:r>
              <a:rPr lang="en-US" sz="4000" dirty="0"/>
              <a:t> </a:t>
            </a:r>
            <a:r>
              <a:rPr lang="en-US" sz="4000" dirty="0" err="1"/>
              <a:t>SôUj</a:t>
            </a:r>
            <a:r>
              <a:rPr lang="en-US" sz="4000" dirty="0"/>
              <a:t>§]</a:t>
            </a:r>
            <a:r>
              <a:rPr lang="en-US" sz="4000" dirty="0" err="1"/>
              <a:t>ôp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697CE-723B-4B89-98A6-7DFEA97538F4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</a:t>
            </a:r>
            <a:r>
              <a:rPr lang="en-US" dirty="0"/>
              <a:t>]</a:t>
            </a:r>
            <a:r>
              <a:rPr lang="en-US" dirty="0" err="1"/>
              <a:t>j§u</a:t>
            </a:r>
            <a:r>
              <a:rPr lang="en-US" dirty="0"/>
              <a:t> ¸r </a:t>
            </a:r>
            <a:r>
              <a:rPr lang="en-US" dirty="0" err="1"/>
              <a:t>GeÏm</a:t>
            </a:r>
            <a:r>
              <a:rPr lang="en-US" dirty="0"/>
              <a:t> </a:t>
            </a:r>
            <a:r>
              <a:rPr lang="en-US" dirty="0" err="1"/>
              <a:t>éª«u</a:t>
            </a:r>
            <a:r>
              <a:rPr lang="en-US" dirty="0"/>
              <a:t> </a:t>
            </a:r>
            <a:r>
              <a:rPr lang="en-US" dirty="0" err="1"/>
              <a:t>úUúXÙm</a:t>
            </a:r>
            <a:r>
              <a:rPr lang="en-US" dirty="0"/>
              <a:t> </a:t>
            </a:r>
            <a:r>
              <a:rPr lang="en-US" dirty="0" err="1"/>
              <a:t>CWh£dL</a:t>
            </a:r>
            <a:r>
              <a:rPr lang="en-US" dirty="0"/>
              <a:t> </a:t>
            </a:r>
            <a:r>
              <a:rPr lang="en-US" dirty="0" err="1"/>
              <a:t>YpX</a:t>
            </a:r>
            <a:r>
              <a:rPr lang="en-US" dirty="0"/>
              <a:t> </a:t>
            </a:r>
            <a:r>
              <a:rPr lang="en-US" dirty="0" err="1"/>
              <a:t>SôUm</a:t>
            </a:r>
            <a:r>
              <a:rPr lang="en-US" dirty="0"/>
              <a:t> </a:t>
            </a:r>
            <a:r>
              <a:rPr lang="en-US" dirty="0" err="1"/>
              <a:t>úY±pûX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SôUúU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5C3CE-833D-4DA2-B0C7-467BF8C6911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éª«u</a:t>
            </a:r>
            <a:r>
              <a:rPr lang="en-US" dirty="0"/>
              <a:t> ¸</a:t>
            </a:r>
            <a:r>
              <a:rPr lang="en-US" dirty="0" err="1"/>
              <a:t>Zôú</a:t>
            </a:r>
            <a:r>
              <a:rPr lang="en-US" dirty="0"/>
              <a:t>]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VôY¬u</a:t>
            </a:r>
            <a:r>
              <a:rPr lang="en-US" dirty="0"/>
              <a:t> </a:t>
            </a:r>
            <a:r>
              <a:rPr lang="en-US" dirty="0" err="1"/>
              <a:t>ØZeLôpLs</a:t>
            </a:r>
            <a:r>
              <a:rPr lang="en-US" dirty="0"/>
              <a:t> </a:t>
            </a:r>
          </a:p>
          <a:p>
            <a:r>
              <a:rPr lang="en-US" dirty="0" err="1"/>
              <a:t>ØPdÏm</a:t>
            </a:r>
            <a:r>
              <a:rPr lang="en-US" dirty="0"/>
              <a:t> </a:t>
            </a:r>
            <a:r>
              <a:rPr lang="en-US" dirty="0" err="1"/>
              <a:t>YpX</a:t>
            </a:r>
            <a:r>
              <a:rPr lang="en-US" dirty="0"/>
              <a:t> </a:t>
            </a:r>
            <a:r>
              <a:rPr lang="en-US" dirty="0" err="1"/>
              <a:t>A§LôWØs</a:t>
            </a:r>
            <a:r>
              <a:rPr lang="en-US" dirty="0"/>
              <a:t>[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SôUúU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6070D-3FB1-42CE-8755-AED6D5CEF199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NlTô</a:t>
            </a:r>
            <a:r>
              <a:rPr lang="en-US" sz="4200" dirty="0"/>
              <a:t>¦ </a:t>
            </a:r>
            <a:r>
              <a:rPr lang="en-US" sz="4200" dirty="0" err="1"/>
              <a:t>SPdLf</a:t>
            </a:r>
            <a:r>
              <a:rPr lang="en-US" sz="4200" dirty="0"/>
              <a:t> </a:t>
            </a:r>
            <a:r>
              <a:rPr lang="en-US" sz="4200" dirty="0" err="1"/>
              <a:t>ùNnÙm</a:t>
            </a:r>
            <a:r>
              <a:rPr lang="en-US" sz="4200" dirty="0"/>
              <a:t> </a:t>
            </a:r>
            <a:r>
              <a:rPr lang="en-US" sz="4200" dirty="0" err="1"/>
              <a:t>ÏÚPo</a:t>
            </a:r>
            <a:r>
              <a:rPr lang="en-US" sz="4200" dirty="0"/>
              <a:t> </a:t>
            </a:r>
            <a:r>
              <a:rPr lang="en-US" sz="4200" dirty="0" err="1"/>
              <a:t>LôQf</a:t>
            </a:r>
            <a:r>
              <a:rPr lang="en-US" sz="4200" dirty="0"/>
              <a:t> </a:t>
            </a:r>
            <a:r>
              <a:rPr lang="en-US" sz="4200" dirty="0" err="1"/>
              <a:t>ùNnÙm</a:t>
            </a:r>
            <a:r>
              <a:rPr lang="en-US" sz="4200" dirty="0"/>
              <a:t> </a:t>
            </a:r>
            <a:r>
              <a:rPr lang="en-US" sz="4200" dirty="0" err="1"/>
              <a:t>U¬júRôo</a:t>
            </a:r>
            <a:r>
              <a:rPr lang="en-US" sz="4200" dirty="0"/>
              <a:t> </a:t>
            </a:r>
            <a:r>
              <a:rPr lang="en-US" sz="4200" dirty="0" err="1"/>
              <a:t>GÝmT</a:t>
            </a:r>
            <a:r>
              <a:rPr lang="en-US" sz="4200" dirty="0"/>
              <a:t> </a:t>
            </a:r>
            <a:r>
              <a:rPr lang="en-US" sz="4200" dirty="0" err="1"/>
              <a:t>At×Rm</a:t>
            </a:r>
            <a:r>
              <a:rPr lang="en-US" sz="4200" dirty="0"/>
              <a:t> </a:t>
            </a:r>
            <a:r>
              <a:rPr lang="en-US" sz="4200" dirty="0" err="1"/>
              <a:t>ùNnÙm</a:t>
            </a:r>
            <a:r>
              <a:rPr lang="en-US" sz="4200" dirty="0"/>
              <a:t> </a:t>
            </a:r>
            <a:r>
              <a:rPr lang="en-US" sz="4200" dirty="0" err="1"/>
              <a:t>CúVÑ®u</a:t>
            </a:r>
            <a:r>
              <a:rPr lang="en-US" sz="4200" dirty="0"/>
              <a:t> </a:t>
            </a:r>
            <a:r>
              <a:rPr lang="en-US" sz="4200" dirty="0" err="1"/>
              <a:t>SôUúU</a:t>
            </a:r>
            <a:r>
              <a:rPr lang="en-US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117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2020-07-30T11:17:10Z</dcterms:modified>
</cp:coreProperties>
</file>