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FEFBCBA3-8048-422D-B3FE-27DA8F9877A9}"/>
    <pc:docChg chg="undo custSel delSld modSld">
      <pc:chgData name="Samson Christopher" userId="6a13b5f1e64a53ae" providerId="LiveId" clId="{FEFBCBA3-8048-422D-B3FE-27DA8F9877A9}" dt="2020-10-18T03:52:55.191" v="505" actId="1036"/>
      <pc:docMkLst>
        <pc:docMk/>
      </pc:docMkLst>
      <pc:sldChg chg="del">
        <pc:chgData name="Samson Christopher" userId="6a13b5f1e64a53ae" providerId="LiveId" clId="{FEFBCBA3-8048-422D-B3FE-27DA8F9877A9}" dt="2020-10-18T03:47:49.03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EFBCBA3-8048-422D-B3FE-27DA8F9877A9}" dt="2020-10-18T03:52:55.191" v="505" actId="1036"/>
        <pc:sldMkLst>
          <pc:docMk/>
          <pc:sldMk cId="1777894342" sldId="389"/>
        </pc:sldMkLst>
        <pc:spChg chg="add mod">
          <ac:chgData name="Samson Christopher" userId="6a13b5f1e64a53ae" providerId="LiveId" clId="{FEFBCBA3-8048-422D-B3FE-27DA8F9877A9}" dt="2020-10-18T03:52:55.191" v="505" actId="1036"/>
          <ac:spMkLst>
            <pc:docMk/>
            <pc:sldMk cId="1777894342" sldId="389"/>
            <ac:spMk id="4" creationId="{330E3EF6-2D61-4D29-B623-0AD7E1F9EBF7}"/>
          </ac:spMkLst>
        </pc:spChg>
      </pc:sldChg>
      <pc:sldChg chg="addSp modSp mod">
        <pc:chgData name="Samson Christopher" userId="6a13b5f1e64a53ae" providerId="LiveId" clId="{FEFBCBA3-8048-422D-B3FE-27DA8F9877A9}" dt="2020-10-18T03:52:48.773" v="455" actId="1036"/>
        <pc:sldMkLst>
          <pc:docMk/>
          <pc:sldMk cId="850099564" sldId="390"/>
        </pc:sldMkLst>
        <pc:spChg chg="add mod">
          <ac:chgData name="Samson Christopher" userId="6a13b5f1e64a53ae" providerId="LiveId" clId="{FEFBCBA3-8048-422D-B3FE-27DA8F9877A9}" dt="2020-10-18T03:52:48.773" v="455" actId="1036"/>
          <ac:spMkLst>
            <pc:docMk/>
            <pc:sldMk cId="850099564" sldId="390"/>
            <ac:spMk id="4" creationId="{7B397741-27D1-4B6F-891A-4B3C4EDA20F7}"/>
          </ac:spMkLst>
        </pc:spChg>
      </pc:sldChg>
      <pc:sldChg chg="addSp modSp mod">
        <pc:chgData name="Samson Christopher" userId="6a13b5f1e64a53ae" providerId="LiveId" clId="{FEFBCBA3-8048-422D-B3FE-27DA8F9877A9}" dt="2020-10-18T03:52:43.179" v="409" actId="1035"/>
        <pc:sldMkLst>
          <pc:docMk/>
          <pc:sldMk cId="944968354" sldId="391"/>
        </pc:sldMkLst>
        <pc:spChg chg="add mod">
          <ac:chgData name="Samson Christopher" userId="6a13b5f1e64a53ae" providerId="LiveId" clId="{FEFBCBA3-8048-422D-B3FE-27DA8F9877A9}" dt="2020-10-18T03:52:43.179" v="409" actId="1035"/>
          <ac:spMkLst>
            <pc:docMk/>
            <pc:sldMk cId="944968354" sldId="391"/>
            <ac:spMk id="4" creationId="{2E56A481-3157-4151-B7F5-FBB4F198B84B}"/>
          </ac:spMkLst>
        </pc:spChg>
      </pc:sldChg>
      <pc:sldChg chg="addSp modSp mod">
        <pc:chgData name="Samson Christopher" userId="6a13b5f1e64a53ae" providerId="LiveId" clId="{FEFBCBA3-8048-422D-B3FE-27DA8F9877A9}" dt="2020-10-18T03:52:34.986" v="354" actId="1035"/>
        <pc:sldMkLst>
          <pc:docMk/>
          <pc:sldMk cId="1414681237" sldId="392"/>
        </pc:sldMkLst>
        <pc:spChg chg="add mod">
          <ac:chgData name="Samson Christopher" userId="6a13b5f1e64a53ae" providerId="LiveId" clId="{FEFBCBA3-8048-422D-B3FE-27DA8F9877A9}" dt="2020-10-18T03:52:34.986" v="354" actId="1035"/>
          <ac:spMkLst>
            <pc:docMk/>
            <pc:sldMk cId="1414681237" sldId="392"/>
            <ac:spMk id="4" creationId="{715ED7FE-0EAB-4E8C-A0B8-9C0487EB325D}"/>
          </ac:spMkLst>
        </pc:spChg>
      </pc:sldChg>
      <pc:sldChg chg="addSp modSp mod">
        <pc:chgData name="Samson Christopher" userId="6a13b5f1e64a53ae" providerId="LiveId" clId="{FEFBCBA3-8048-422D-B3FE-27DA8F9877A9}" dt="2020-10-18T03:52:25.081" v="297" actId="1035"/>
        <pc:sldMkLst>
          <pc:docMk/>
          <pc:sldMk cId="4103851070" sldId="393"/>
        </pc:sldMkLst>
        <pc:spChg chg="add mod">
          <ac:chgData name="Samson Christopher" userId="6a13b5f1e64a53ae" providerId="LiveId" clId="{FEFBCBA3-8048-422D-B3FE-27DA8F9877A9}" dt="2020-10-18T03:52:25.081" v="297" actId="1035"/>
          <ac:spMkLst>
            <pc:docMk/>
            <pc:sldMk cId="4103851070" sldId="393"/>
            <ac:spMk id="4" creationId="{B95D985A-85D7-41D5-B3F9-3883EA6A918C}"/>
          </ac:spMkLst>
        </pc:spChg>
      </pc:sldChg>
      <pc:sldChg chg="addSp modSp mod">
        <pc:chgData name="Samson Christopher" userId="6a13b5f1e64a53ae" providerId="LiveId" clId="{FEFBCBA3-8048-422D-B3FE-27DA8F9877A9}" dt="2020-10-18T03:52:15.473" v="234" actId="1035"/>
        <pc:sldMkLst>
          <pc:docMk/>
          <pc:sldMk cId="659567130" sldId="394"/>
        </pc:sldMkLst>
        <pc:spChg chg="add mod">
          <ac:chgData name="Samson Christopher" userId="6a13b5f1e64a53ae" providerId="LiveId" clId="{FEFBCBA3-8048-422D-B3FE-27DA8F9877A9}" dt="2020-10-18T03:52:15.473" v="234" actId="1035"/>
          <ac:spMkLst>
            <pc:docMk/>
            <pc:sldMk cId="659567130" sldId="394"/>
            <ac:spMk id="4" creationId="{89253074-5CD5-41D3-A148-23DEBFE6E709}"/>
          </ac:spMkLst>
        </pc:spChg>
      </pc:sldChg>
      <pc:sldChg chg="addSp modSp mod">
        <pc:chgData name="Samson Christopher" userId="6a13b5f1e64a53ae" providerId="LiveId" clId="{FEFBCBA3-8048-422D-B3FE-27DA8F9877A9}" dt="2020-10-18T03:52:07.151" v="185" actId="1035"/>
        <pc:sldMkLst>
          <pc:docMk/>
          <pc:sldMk cId="859356432" sldId="395"/>
        </pc:sldMkLst>
        <pc:spChg chg="add mod">
          <ac:chgData name="Samson Christopher" userId="6a13b5f1e64a53ae" providerId="LiveId" clId="{FEFBCBA3-8048-422D-B3FE-27DA8F9877A9}" dt="2020-10-18T03:52:07.151" v="185" actId="1035"/>
          <ac:spMkLst>
            <pc:docMk/>
            <pc:sldMk cId="859356432" sldId="395"/>
            <ac:spMk id="4" creationId="{4A44F9C2-C0D0-4DAD-BC40-B14C5F554593}"/>
          </ac:spMkLst>
        </pc:spChg>
      </pc:sldChg>
      <pc:sldChg chg="addSp modSp mod">
        <pc:chgData name="Samson Christopher" userId="6a13b5f1e64a53ae" providerId="LiveId" clId="{FEFBCBA3-8048-422D-B3FE-27DA8F9877A9}" dt="2020-10-18T03:52:00.207" v="129" actId="1036"/>
        <pc:sldMkLst>
          <pc:docMk/>
          <pc:sldMk cId="2025405914" sldId="396"/>
        </pc:sldMkLst>
        <pc:spChg chg="add mod">
          <ac:chgData name="Samson Christopher" userId="6a13b5f1e64a53ae" providerId="LiveId" clId="{FEFBCBA3-8048-422D-B3FE-27DA8F9877A9}" dt="2020-10-18T03:52:00.207" v="129" actId="1036"/>
          <ac:spMkLst>
            <pc:docMk/>
            <pc:sldMk cId="2025405914" sldId="396"/>
            <ac:spMk id="4" creationId="{487F77F7-4455-4180-B6CE-DD3F5445C74B}"/>
          </ac:spMkLst>
        </pc:spChg>
      </pc:sldChg>
      <pc:sldChg chg="del">
        <pc:chgData name="Samson Christopher" userId="6a13b5f1e64a53ae" providerId="LiveId" clId="{FEFBCBA3-8048-422D-B3FE-27DA8F9877A9}" dt="2020-10-18T03:47:35.659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FEFBCBA3-8048-422D-B3FE-27DA8F9877A9}" dt="2020-10-18T03:47:36.144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FEFBCBA3-8048-422D-B3FE-27DA8F9877A9}" dt="2020-10-18T03:47:36.662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FEFBCBA3-8048-422D-B3FE-27DA8F9877A9}" dt="2020-10-18T03:47:37.256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EFBCBA3-8048-422D-B3FE-27DA8F9877A9}" dt="2020-10-18T03:47:37.86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EFBCBA3-8048-422D-B3FE-27DA8F9877A9}" dt="2020-10-18T03:47:38.453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EFBCBA3-8048-422D-B3FE-27DA8F9877A9}" dt="2020-10-18T03:47:39.453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E3EF6-2D61-4D29-B623-0AD7E1F9EBF7}"/>
              </a:ext>
            </a:extLst>
          </p:cNvPr>
          <p:cNvSpPr txBox="1"/>
          <p:nvPr/>
        </p:nvSpPr>
        <p:spPr>
          <a:xfrm>
            <a:off x="0" y="54232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TôYj§u</a:t>
            </a:r>
            <a:r>
              <a:rPr lang="en-US" dirty="0"/>
              <a:t> </a:t>
            </a:r>
            <a:r>
              <a:rPr lang="en-US" dirty="0" err="1"/>
              <a:t>TôWj</a:t>
            </a:r>
            <a:r>
              <a:rPr lang="en-US" dirty="0"/>
              <a:t>§]</a:t>
            </a:r>
            <a:r>
              <a:rPr lang="en-US" dirty="0" err="1"/>
              <a:t>ôp</a:t>
            </a:r>
            <a:r>
              <a:rPr lang="en-US" dirty="0"/>
              <a:t> - </a:t>
            </a:r>
            <a:r>
              <a:rPr lang="en-US" dirty="0" err="1"/>
              <a:t>R®j§Óm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® </a:t>
            </a:r>
            <a:r>
              <a:rPr lang="en-US" dirty="0" err="1"/>
              <a:t>Guû</a:t>
            </a:r>
            <a:r>
              <a:rPr lang="en-US" dirty="0"/>
              <a:t>] ¨u ¡</a:t>
            </a:r>
            <a:r>
              <a:rPr lang="en-US" dirty="0" err="1"/>
              <a:t>ÚûT</a:t>
            </a:r>
            <a:r>
              <a:rPr lang="en-US" dirty="0"/>
              <a:t> ©</a:t>
            </a:r>
            <a:r>
              <a:rPr lang="en-US" dirty="0" err="1"/>
              <a:t>WYôLjRôp</a:t>
            </a:r>
            <a:r>
              <a:rPr lang="en-US" dirty="0"/>
              <a:t> - </a:t>
            </a:r>
            <a:r>
              <a:rPr lang="en-US" dirty="0" err="1"/>
              <a:t>úRt±Óm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SôRô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97741-27D1-4B6F-891A-4B3C4EDA20F7}"/>
              </a:ext>
            </a:extLst>
          </p:cNvPr>
          <p:cNvSpPr txBox="1"/>
          <p:nvPr/>
        </p:nvSpPr>
        <p:spPr>
          <a:xfrm>
            <a:off x="0" y="5440074"/>
            <a:ext cx="12191999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ùLhP</a:t>
            </a:r>
            <a:r>
              <a:rPr lang="en-US" sz="4200" dirty="0"/>
              <a:t> </a:t>
            </a:r>
            <a:r>
              <a:rPr lang="en-US" sz="4200" dirty="0" err="1"/>
              <a:t>ÏUôWû</a:t>
            </a:r>
            <a:r>
              <a:rPr lang="en-US" sz="4200" dirty="0"/>
              <a:t>]l </a:t>
            </a:r>
            <a:r>
              <a:rPr lang="en-US" sz="4200" dirty="0" err="1"/>
              <a:t>úTôp</a:t>
            </a:r>
            <a:r>
              <a:rPr lang="en-US" sz="4200" dirty="0"/>
              <a:t> </a:t>
            </a:r>
            <a:r>
              <a:rPr lang="en-US" sz="4200" dirty="0" err="1"/>
              <a:t>ÕxP</a:t>
            </a:r>
            <a:r>
              <a:rPr lang="en-US" sz="4200" dirty="0"/>
              <a:t>]</a:t>
            </a:r>
            <a:r>
              <a:rPr lang="en-US" sz="4200" dirty="0" err="1"/>
              <a:t>ôn</a:t>
            </a:r>
            <a:r>
              <a:rPr lang="en-US" sz="4200" dirty="0"/>
              <a:t> </a:t>
            </a:r>
            <a:r>
              <a:rPr lang="en-US" sz="4200" dirty="0" err="1"/>
              <a:t>AûXkúR</a:t>
            </a:r>
            <a:r>
              <a:rPr lang="en-US" sz="4200" dirty="0"/>
              <a:t>]</a:t>
            </a:r>
            <a:r>
              <a:rPr lang="en-US" sz="4200" dirty="0" err="1"/>
              <a:t>lTô</a:t>
            </a:r>
            <a:r>
              <a:rPr lang="en-US" sz="4200" dirty="0"/>
              <a:t> </a:t>
            </a:r>
          </a:p>
          <a:p>
            <a:r>
              <a:rPr lang="en-US" sz="4200" dirty="0"/>
              <a:t>¨u </a:t>
            </a:r>
            <a:r>
              <a:rPr lang="en-US" sz="4200" dirty="0" err="1"/>
              <a:t>AuûT</a:t>
            </a:r>
            <a:r>
              <a:rPr lang="en-US" sz="4200" dirty="0"/>
              <a:t> </a:t>
            </a:r>
            <a:r>
              <a:rPr lang="en-US" sz="4200" dirty="0" err="1"/>
              <a:t>EQWôUp</a:t>
            </a:r>
            <a:r>
              <a:rPr lang="en-US" sz="4200" dirty="0"/>
              <a:t> </a:t>
            </a:r>
            <a:r>
              <a:rPr lang="en-US" sz="4200" dirty="0" err="1"/>
              <a:t>ÕúWôLm</a:t>
            </a:r>
            <a:r>
              <a:rPr lang="en-US" sz="4200" dirty="0"/>
              <a:t> </a:t>
            </a:r>
            <a:r>
              <a:rPr lang="en-US" sz="4200" dirty="0" err="1"/>
              <a:t>Sôu</a:t>
            </a:r>
            <a:r>
              <a:rPr lang="en-US" sz="4200" dirty="0"/>
              <a:t> </a:t>
            </a:r>
            <a:r>
              <a:rPr lang="en-US" sz="4200" dirty="0" err="1"/>
              <a:t>ùNnúRú</a:t>
            </a:r>
            <a:r>
              <a:rPr lang="en-US" sz="4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6A481-3157-4151-B7F5-FBB4F198B84B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/>
              <a:t>Ls[]</a:t>
            </a:r>
            <a:r>
              <a:rPr lang="en-US" sz="4400" dirty="0" err="1"/>
              <a:t>ô«àm</a:t>
            </a:r>
            <a:r>
              <a:rPr lang="en-US" sz="4400" dirty="0"/>
              <a:t> </a:t>
            </a:r>
            <a:r>
              <a:rPr lang="en-US" sz="4400" dirty="0" err="1"/>
              <a:t>Sôu</a:t>
            </a:r>
            <a:r>
              <a:rPr lang="en-US" sz="4400" dirty="0"/>
              <a:t>. ¿ </a:t>
            </a:r>
            <a:r>
              <a:rPr lang="en-US" sz="4400" dirty="0" err="1"/>
              <a:t>ùTt</a:t>
            </a:r>
            <a:r>
              <a:rPr lang="en-US" sz="4400" dirty="0"/>
              <a:t>\ ©</a:t>
            </a:r>
            <a:r>
              <a:rPr lang="en-US" sz="4400" dirty="0" err="1"/>
              <a:t>sû</a:t>
            </a:r>
            <a:r>
              <a:rPr lang="en-US" sz="4400" dirty="0"/>
              <a:t>[</a:t>
            </a:r>
            <a:r>
              <a:rPr lang="en-US" sz="4400" dirty="0" err="1"/>
              <a:t>VpúXô</a:t>
            </a:r>
            <a:r>
              <a:rPr lang="en-US" sz="4400" dirty="0"/>
              <a:t> Ls[</a:t>
            </a:r>
            <a:r>
              <a:rPr lang="en-US" sz="4400" dirty="0" err="1"/>
              <a:t>àdLÚs</a:t>
            </a:r>
            <a:r>
              <a:rPr lang="en-US" sz="4400" dirty="0"/>
              <a:t> </a:t>
            </a:r>
            <a:r>
              <a:rPr lang="en-US" sz="4400" dirty="0" err="1"/>
              <a:t>ùNnR</a:t>
            </a:r>
            <a:r>
              <a:rPr lang="en-US" sz="4400" dirty="0"/>
              <a:t> ¿ Rs[</a:t>
            </a:r>
            <a:r>
              <a:rPr lang="en-US" sz="4400" dirty="0" err="1"/>
              <a:t>ôúR</a:t>
            </a:r>
            <a:r>
              <a:rPr lang="en-US" sz="4400" dirty="0"/>
              <a:t> £</a:t>
            </a:r>
            <a:r>
              <a:rPr lang="en-US" sz="4400" dirty="0" err="1"/>
              <a:t>ÛûY</a:t>
            </a:r>
            <a:r>
              <a:rPr lang="en-US" sz="4400" dirty="0"/>
              <a:t> </a:t>
            </a:r>
            <a:r>
              <a:rPr lang="en-US" sz="4400" dirty="0" err="1"/>
              <a:t>SôRô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ED7FE-0EAB-4E8C-A0B8-9C0487EB325D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</a:t>
            </a:r>
            <a:r>
              <a:rPr lang="en-US" dirty="0"/>
              <a:t>® </a:t>
            </a:r>
            <a:r>
              <a:rPr lang="en-US" dirty="0" err="1"/>
              <a:t>U¬Vôû</a:t>
            </a:r>
            <a:r>
              <a:rPr lang="en-US" dirty="0"/>
              <a:t>[</a:t>
            </a:r>
            <a:r>
              <a:rPr lang="en-US" dirty="0" err="1"/>
              <a:t>Ùm-Su±Vt</a:t>
            </a:r>
            <a:r>
              <a:rPr lang="en-US" dirty="0"/>
              <a:t>\ </a:t>
            </a:r>
            <a:r>
              <a:rPr lang="en-US" dirty="0" err="1"/>
              <a:t>úTÕÚûYÙm</a:t>
            </a:r>
            <a:r>
              <a:rPr lang="en-US" dirty="0"/>
              <a:t> </a:t>
            </a:r>
          </a:p>
          <a:p>
            <a:r>
              <a:rPr lang="en-US" dirty="0"/>
              <a:t>AÚs </a:t>
            </a:r>
            <a:r>
              <a:rPr lang="en-US" dirty="0" err="1"/>
              <a:t>ùNnR</a:t>
            </a:r>
            <a:r>
              <a:rPr lang="en-US" dirty="0"/>
              <a:t> </a:t>
            </a:r>
            <a:r>
              <a:rPr lang="en-US" dirty="0" err="1"/>
              <a:t>BiPYú</a:t>
            </a:r>
            <a:r>
              <a:rPr lang="en-US" dirty="0"/>
              <a:t>] ¡</a:t>
            </a:r>
            <a:r>
              <a:rPr lang="en-US" dirty="0" err="1"/>
              <a:t>ÚûT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Gu </a:t>
            </a:r>
            <a:r>
              <a:rPr lang="en-US" dirty="0" err="1"/>
              <a:t>IVú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D985A-85D7-41D5-B3F9-3883EA6A918C}"/>
              </a:ext>
            </a:extLst>
          </p:cNvPr>
          <p:cNvSpPr txBox="1"/>
          <p:nvPr/>
        </p:nvSpPr>
        <p:spPr>
          <a:xfrm>
            <a:off x="0" y="5431685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EmúUôÓ</a:t>
            </a:r>
            <a:r>
              <a:rPr lang="en-US" sz="4200" dirty="0"/>
              <a:t> </a:t>
            </a:r>
            <a:r>
              <a:rPr lang="en-US" sz="4200" dirty="0" err="1"/>
              <a:t>YÚPeL</a:t>
            </a:r>
            <a:r>
              <a:rPr lang="en-US" sz="4200" dirty="0"/>
              <a:t>[</a:t>
            </a:r>
            <a:r>
              <a:rPr lang="en-US" sz="4200" dirty="0" err="1"/>
              <a:t>ôn</a:t>
            </a:r>
            <a:r>
              <a:rPr lang="en-US" sz="4200" dirty="0"/>
              <a:t> - </a:t>
            </a:r>
            <a:r>
              <a:rPr lang="en-US" sz="4200" dirty="0" err="1"/>
              <a:t>EQÜiP</a:t>
            </a:r>
            <a:r>
              <a:rPr lang="en-US" sz="4200" dirty="0"/>
              <a:t> </a:t>
            </a:r>
            <a:r>
              <a:rPr lang="en-US" sz="4200" dirty="0" err="1"/>
              <a:t>ëRôûNlúTôX</a:t>
            </a:r>
            <a:r>
              <a:rPr lang="en-US" sz="4200" dirty="0"/>
              <a:t> </a:t>
            </a:r>
          </a:p>
          <a:p>
            <a:r>
              <a:rPr lang="en-US" sz="4200" dirty="0" err="1"/>
              <a:t>Lû</a:t>
            </a:r>
            <a:r>
              <a:rPr lang="en-US" sz="4200" dirty="0"/>
              <a:t>\Vt\ </a:t>
            </a:r>
            <a:r>
              <a:rPr lang="en-US" sz="4200" dirty="0" err="1"/>
              <a:t>RkûR</a:t>
            </a:r>
            <a:r>
              <a:rPr lang="en-US" sz="4200" dirty="0"/>
              <a:t> </a:t>
            </a:r>
            <a:r>
              <a:rPr lang="en-US" sz="4200" dirty="0" err="1"/>
              <a:t>EmûU</a:t>
            </a:r>
            <a:r>
              <a:rPr lang="en-US" sz="4200" dirty="0"/>
              <a:t> ,,, </a:t>
            </a:r>
            <a:r>
              <a:rPr lang="en-US" sz="4200" dirty="0" err="1"/>
              <a:t>Yg£júRu</a:t>
            </a:r>
            <a:r>
              <a:rPr lang="en-US" sz="4200" dirty="0"/>
              <a:t> </a:t>
            </a:r>
            <a:r>
              <a:rPr lang="en-US" sz="4200" dirty="0" err="1"/>
              <a:t>CúVÑSôRô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53074-5CD5-41D3-A148-23DEBFE6E709}"/>
              </a:ext>
            </a:extLst>
          </p:cNvPr>
          <p:cNvSpPr txBox="1"/>
          <p:nvPr/>
        </p:nvSpPr>
        <p:spPr>
          <a:xfrm>
            <a:off x="0" y="5389740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300" dirty="0" err="1"/>
              <a:t>RkûRûV</a:t>
            </a:r>
            <a:r>
              <a:rPr lang="en-US" sz="4300" dirty="0"/>
              <a:t> ®</a:t>
            </a:r>
            <a:r>
              <a:rPr lang="en-US" sz="4300" dirty="0" err="1"/>
              <a:t>hP</a:t>
            </a:r>
            <a:r>
              <a:rPr lang="en-US" sz="4300" dirty="0"/>
              <a:t> ©u× - </a:t>
            </a:r>
            <a:r>
              <a:rPr lang="en-US" sz="4300" dirty="0" err="1"/>
              <a:t>R®ÓRôu</a:t>
            </a:r>
            <a:r>
              <a:rPr lang="en-US" sz="4300" dirty="0"/>
              <a:t> </a:t>
            </a:r>
            <a:r>
              <a:rPr lang="en-US" sz="4300" dirty="0" err="1"/>
              <a:t>BLôWúUô</a:t>
            </a:r>
            <a:r>
              <a:rPr lang="en-US" sz="4300" dirty="0"/>
              <a:t> U]</a:t>
            </a:r>
            <a:r>
              <a:rPr lang="en-US" sz="4300" dirty="0" err="1"/>
              <a:t>eL£kÕ</a:t>
            </a:r>
            <a:r>
              <a:rPr lang="en-US" sz="4300" dirty="0"/>
              <a:t> </a:t>
            </a:r>
            <a:r>
              <a:rPr lang="en-US" sz="4300" dirty="0" err="1"/>
              <a:t>ùSôkúRu</a:t>
            </a:r>
            <a:r>
              <a:rPr lang="en-US" sz="4300" dirty="0"/>
              <a:t> - Li½ûWj </a:t>
            </a:r>
            <a:r>
              <a:rPr lang="en-US" sz="4300" dirty="0" err="1"/>
              <a:t>ÕûPj§ÓúU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4F9C2-C0D0-4DAD-BC40-B14C5F554593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Aû</a:t>
            </a:r>
            <a:r>
              <a:rPr lang="en-US" sz="4200" dirty="0"/>
              <a:t>\</a:t>
            </a:r>
            <a:r>
              <a:rPr lang="en-US" sz="4200" dirty="0" err="1"/>
              <a:t>ÙiP</a:t>
            </a:r>
            <a:r>
              <a:rPr lang="en-US" sz="4200" dirty="0"/>
              <a:t> £ÛûY«²uß </a:t>
            </a:r>
            <a:r>
              <a:rPr lang="en-US" sz="4200" dirty="0" err="1"/>
              <a:t>AûQj§P</a:t>
            </a:r>
            <a:r>
              <a:rPr lang="en-US" sz="4200" dirty="0"/>
              <a:t> </a:t>
            </a:r>
            <a:r>
              <a:rPr lang="en-US" sz="4200" dirty="0" err="1"/>
              <a:t>YôÚUnVô</a:t>
            </a:r>
            <a:r>
              <a:rPr lang="en-US" sz="4200" dirty="0"/>
              <a:t> ¨</a:t>
            </a:r>
            <a:r>
              <a:rPr lang="en-US" sz="4200" dirty="0" err="1"/>
              <a:t>uTôRm</a:t>
            </a:r>
            <a:r>
              <a:rPr lang="en-US" sz="4200" dirty="0"/>
              <a:t> </a:t>
            </a:r>
            <a:r>
              <a:rPr lang="en-US" sz="4200" dirty="0" err="1"/>
              <a:t>ÅrkúRû</a:t>
            </a:r>
            <a:r>
              <a:rPr lang="en-US" sz="4200" dirty="0"/>
              <a:t>]</a:t>
            </a:r>
            <a:r>
              <a:rPr lang="en-US" sz="4200" dirty="0" err="1"/>
              <a:t>Vô</a:t>
            </a:r>
            <a:r>
              <a:rPr lang="en-US" sz="4200" dirty="0"/>
              <a:t> - </a:t>
            </a:r>
            <a:r>
              <a:rPr lang="en-US" sz="4200" dirty="0" err="1"/>
              <a:t>NUôRô</a:t>
            </a:r>
            <a:r>
              <a:rPr lang="en-US" sz="4200" dirty="0"/>
              <a:t>]m </a:t>
            </a:r>
            <a:r>
              <a:rPr lang="en-US" sz="4200" dirty="0" err="1"/>
              <a:t>RôÚûUnVô</a:t>
            </a:r>
            <a:r>
              <a:rPr lang="en-US" sz="4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F77F7-4455-4180-B6CE-DD3F5445C74B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RkûR</a:t>
            </a:r>
            <a:r>
              <a:rPr lang="en-US" sz="4400" dirty="0"/>
              <a:t> </a:t>
            </a:r>
            <a:r>
              <a:rPr lang="en-US" sz="4400" dirty="0" err="1"/>
              <a:t>Rôn</a:t>
            </a:r>
            <a:r>
              <a:rPr lang="en-US" sz="4400" dirty="0"/>
              <a:t> </a:t>
            </a:r>
            <a:r>
              <a:rPr lang="en-US" sz="4400" dirty="0" err="1"/>
              <a:t>RUùWpXôm</a:t>
            </a:r>
            <a:r>
              <a:rPr lang="en-US" sz="4400" dirty="0"/>
              <a:t> - </a:t>
            </a:r>
            <a:r>
              <a:rPr lang="en-US" sz="4400" dirty="0" err="1"/>
              <a:t>Guû</a:t>
            </a:r>
            <a:r>
              <a:rPr lang="en-US" sz="4400" dirty="0"/>
              <a:t>] </a:t>
            </a:r>
            <a:r>
              <a:rPr lang="en-US" sz="4400" dirty="0" err="1"/>
              <a:t>ûL®ÓYôoLs</a:t>
            </a:r>
            <a:r>
              <a:rPr lang="en-US" sz="4400" dirty="0"/>
              <a:t> </a:t>
            </a:r>
            <a:r>
              <a:rPr lang="en-US" sz="4400" dirty="0" err="1"/>
              <a:t>NôÏm</a:t>
            </a:r>
            <a:r>
              <a:rPr lang="en-US" sz="4400" dirty="0"/>
              <a:t> </a:t>
            </a:r>
            <a:r>
              <a:rPr lang="en-US" sz="4400" dirty="0" err="1"/>
              <a:t>Sô°p</a:t>
            </a:r>
            <a:r>
              <a:rPr lang="en-US" sz="4400" dirty="0"/>
              <a:t> </a:t>
            </a:r>
            <a:r>
              <a:rPr lang="en-US" sz="4400" dirty="0" err="1"/>
              <a:t>RôeÏYôo</a:t>
            </a:r>
            <a:r>
              <a:rPr lang="en-US" sz="4400" dirty="0"/>
              <a:t> - ¿</a:t>
            </a:r>
            <a:r>
              <a:rPr lang="en-US" sz="4400" dirty="0" err="1"/>
              <a:t>WpXôp</a:t>
            </a:r>
            <a:r>
              <a:rPr lang="en-US" sz="4400" dirty="0"/>
              <a:t> </a:t>
            </a:r>
            <a:r>
              <a:rPr lang="en-US" sz="4400" dirty="0" err="1"/>
              <a:t>VôÚªpûX</a:t>
            </a:r>
            <a:r>
              <a:rPr lang="en-US" sz="44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175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2020-10-18T03:52:56Z</dcterms:modified>
</cp:coreProperties>
</file>