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  <p:sldId id="39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673A6B58-8F00-479F-BD6B-A5BE22317220}"/>
    <pc:docChg chg="delSld modSld">
      <pc:chgData name="Samson Christopher" userId="6a13b5f1e64a53ae" providerId="LiveId" clId="{673A6B58-8F00-479F-BD6B-A5BE22317220}" dt="2020-09-13T07:11:46.536" v="623" actId="1035"/>
      <pc:docMkLst>
        <pc:docMk/>
      </pc:docMkLst>
      <pc:sldChg chg="del">
        <pc:chgData name="Samson Christopher" userId="6a13b5f1e64a53ae" providerId="LiveId" clId="{673A6B58-8F00-479F-BD6B-A5BE22317220}" dt="2020-09-13T07:07:33.840" v="2" actId="47"/>
        <pc:sldMkLst>
          <pc:docMk/>
          <pc:sldMk cId="3837972156" sldId="388"/>
        </pc:sldMkLst>
      </pc:sldChg>
      <pc:sldChg chg="addSp modSp mod">
        <pc:chgData name="Samson Christopher" userId="6a13b5f1e64a53ae" providerId="LiveId" clId="{673A6B58-8F00-479F-BD6B-A5BE22317220}" dt="2020-09-13T07:07:57.073" v="62" actId="1035"/>
        <pc:sldMkLst>
          <pc:docMk/>
          <pc:sldMk cId="1777894342" sldId="389"/>
        </pc:sldMkLst>
        <pc:spChg chg="add mod">
          <ac:chgData name="Samson Christopher" userId="6a13b5f1e64a53ae" providerId="LiveId" clId="{673A6B58-8F00-479F-BD6B-A5BE22317220}" dt="2020-09-13T07:07:57.073" v="62" actId="1035"/>
          <ac:spMkLst>
            <pc:docMk/>
            <pc:sldMk cId="1777894342" sldId="389"/>
            <ac:spMk id="4" creationId="{AC6128EF-237E-4E98-B266-B3B6B2574A09}"/>
          </ac:spMkLst>
        </pc:spChg>
      </pc:sldChg>
      <pc:sldChg chg="addSp modSp mod">
        <pc:chgData name="Samson Christopher" userId="6a13b5f1e64a53ae" providerId="LiveId" clId="{673A6B58-8F00-479F-BD6B-A5BE22317220}" dt="2020-09-13T07:09:25.705" v="128" actId="1036"/>
        <pc:sldMkLst>
          <pc:docMk/>
          <pc:sldMk cId="850099564" sldId="390"/>
        </pc:sldMkLst>
        <pc:spChg chg="add mod">
          <ac:chgData name="Samson Christopher" userId="6a13b5f1e64a53ae" providerId="LiveId" clId="{673A6B58-8F00-479F-BD6B-A5BE22317220}" dt="2020-09-13T07:09:25.705" v="128" actId="1036"/>
          <ac:spMkLst>
            <pc:docMk/>
            <pc:sldMk cId="850099564" sldId="390"/>
            <ac:spMk id="4" creationId="{BBAA80D4-1FAE-4339-9605-42504D05A106}"/>
          </ac:spMkLst>
        </pc:spChg>
      </pc:sldChg>
      <pc:sldChg chg="addSp modSp mod">
        <pc:chgData name="Samson Christopher" userId="6a13b5f1e64a53ae" providerId="LiveId" clId="{673A6B58-8F00-479F-BD6B-A5BE22317220}" dt="2020-09-13T07:09:37.048" v="176" actId="1036"/>
        <pc:sldMkLst>
          <pc:docMk/>
          <pc:sldMk cId="944968354" sldId="391"/>
        </pc:sldMkLst>
        <pc:spChg chg="add mod">
          <ac:chgData name="Samson Christopher" userId="6a13b5f1e64a53ae" providerId="LiveId" clId="{673A6B58-8F00-479F-BD6B-A5BE22317220}" dt="2020-09-13T07:09:37.048" v="176" actId="1036"/>
          <ac:spMkLst>
            <pc:docMk/>
            <pc:sldMk cId="944968354" sldId="391"/>
            <ac:spMk id="4" creationId="{AC63C3A5-BA59-4466-8FE8-0CE058236061}"/>
          </ac:spMkLst>
        </pc:spChg>
      </pc:sldChg>
      <pc:sldChg chg="addSp modSp mod">
        <pc:chgData name="Samson Christopher" userId="6a13b5f1e64a53ae" providerId="LiveId" clId="{673A6B58-8F00-479F-BD6B-A5BE22317220}" dt="2020-09-13T07:09:53.604" v="233" actId="1035"/>
        <pc:sldMkLst>
          <pc:docMk/>
          <pc:sldMk cId="1414681237" sldId="392"/>
        </pc:sldMkLst>
        <pc:spChg chg="add mod">
          <ac:chgData name="Samson Christopher" userId="6a13b5f1e64a53ae" providerId="LiveId" clId="{673A6B58-8F00-479F-BD6B-A5BE22317220}" dt="2020-09-13T07:09:53.604" v="233" actId="1035"/>
          <ac:spMkLst>
            <pc:docMk/>
            <pc:sldMk cId="1414681237" sldId="392"/>
            <ac:spMk id="4" creationId="{18D67DFB-1FC3-48F3-B149-230E39AD50EA}"/>
          </ac:spMkLst>
        </pc:spChg>
      </pc:sldChg>
      <pc:sldChg chg="addSp modSp mod">
        <pc:chgData name="Samson Christopher" userId="6a13b5f1e64a53ae" providerId="LiveId" clId="{673A6B58-8F00-479F-BD6B-A5BE22317220}" dt="2020-09-13T07:10:14.340" v="294" actId="1035"/>
        <pc:sldMkLst>
          <pc:docMk/>
          <pc:sldMk cId="4103851070" sldId="393"/>
        </pc:sldMkLst>
        <pc:spChg chg="add mod">
          <ac:chgData name="Samson Christopher" userId="6a13b5f1e64a53ae" providerId="LiveId" clId="{673A6B58-8F00-479F-BD6B-A5BE22317220}" dt="2020-09-13T07:10:14.340" v="294" actId="1035"/>
          <ac:spMkLst>
            <pc:docMk/>
            <pc:sldMk cId="4103851070" sldId="393"/>
            <ac:spMk id="4" creationId="{313392DA-EBE5-4825-B715-64FB563A07C3}"/>
          </ac:spMkLst>
        </pc:spChg>
      </pc:sldChg>
      <pc:sldChg chg="addSp modSp mod">
        <pc:chgData name="Samson Christopher" userId="6a13b5f1e64a53ae" providerId="LiveId" clId="{673A6B58-8F00-479F-BD6B-A5BE22317220}" dt="2020-09-13T07:10:38.052" v="344" actId="1035"/>
        <pc:sldMkLst>
          <pc:docMk/>
          <pc:sldMk cId="659567130" sldId="394"/>
        </pc:sldMkLst>
        <pc:spChg chg="add mod">
          <ac:chgData name="Samson Christopher" userId="6a13b5f1e64a53ae" providerId="LiveId" clId="{673A6B58-8F00-479F-BD6B-A5BE22317220}" dt="2020-09-13T07:10:38.052" v="344" actId="1035"/>
          <ac:spMkLst>
            <pc:docMk/>
            <pc:sldMk cId="659567130" sldId="394"/>
            <ac:spMk id="4" creationId="{DF4F147F-65CB-41D5-9B02-D70796426886}"/>
          </ac:spMkLst>
        </pc:spChg>
      </pc:sldChg>
      <pc:sldChg chg="addSp modSp mod">
        <pc:chgData name="Samson Christopher" userId="6a13b5f1e64a53ae" providerId="LiveId" clId="{673A6B58-8F00-479F-BD6B-A5BE22317220}" dt="2020-09-13T07:10:50.194" v="398" actId="1035"/>
        <pc:sldMkLst>
          <pc:docMk/>
          <pc:sldMk cId="859356432" sldId="395"/>
        </pc:sldMkLst>
        <pc:spChg chg="add mod">
          <ac:chgData name="Samson Christopher" userId="6a13b5f1e64a53ae" providerId="LiveId" clId="{673A6B58-8F00-479F-BD6B-A5BE22317220}" dt="2020-09-13T07:10:50.194" v="398" actId="1035"/>
          <ac:spMkLst>
            <pc:docMk/>
            <pc:sldMk cId="859356432" sldId="395"/>
            <ac:spMk id="4" creationId="{0378D5B2-F344-4A76-92B3-F12884561C75}"/>
          </ac:spMkLst>
        </pc:spChg>
      </pc:sldChg>
      <pc:sldChg chg="addSp modSp mod">
        <pc:chgData name="Samson Christopher" userId="6a13b5f1e64a53ae" providerId="LiveId" clId="{673A6B58-8F00-479F-BD6B-A5BE22317220}" dt="2020-09-13T07:11:07.695" v="459" actId="1035"/>
        <pc:sldMkLst>
          <pc:docMk/>
          <pc:sldMk cId="2025405914" sldId="396"/>
        </pc:sldMkLst>
        <pc:spChg chg="add mod">
          <ac:chgData name="Samson Christopher" userId="6a13b5f1e64a53ae" providerId="LiveId" clId="{673A6B58-8F00-479F-BD6B-A5BE22317220}" dt="2020-09-13T07:11:07.695" v="459" actId="1035"/>
          <ac:spMkLst>
            <pc:docMk/>
            <pc:sldMk cId="2025405914" sldId="396"/>
            <ac:spMk id="4" creationId="{77D31C14-20CF-4EEC-9345-BC4AE45162B0}"/>
          </ac:spMkLst>
        </pc:spChg>
      </pc:sldChg>
      <pc:sldChg chg="addSp modSp mod">
        <pc:chgData name="Samson Christopher" userId="6a13b5f1e64a53ae" providerId="LiveId" clId="{673A6B58-8F00-479F-BD6B-A5BE22317220}" dt="2020-09-13T07:11:18.262" v="512" actId="1036"/>
        <pc:sldMkLst>
          <pc:docMk/>
          <pc:sldMk cId="2940326978" sldId="397"/>
        </pc:sldMkLst>
        <pc:spChg chg="add mod">
          <ac:chgData name="Samson Christopher" userId="6a13b5f1e64a53ae" providerId="LiveId" clId="{673A6B58-8F00-479F-BD6B-A5BE22317220}" dt="2020-09-13T07:11:18.262" v="512" actId="1036"/>
          <ac:spMkLst>
            <pc:docMk/>
            <pc:sldMk cId="2940326978" sldId="397"/>
            <ac:spMk id="4" creationId="{45D121A7-659A-474B-9654-EE6A8890E5A8}"/>
          </ac:spMkLst>
        </pc:spChg>
      </pc:sldChg>
      <pc:sldChg chg="addSp modSp mod">
        <pc:chgData name="Samson Christopher" userId="6a13b5f1e64a53ae" providerId="LiveId" clId="{673A6B58-8F00-479F-BD6B-A5BE22317220}" dt="2020-09-13T07:11:35.819" v="573" actId="1035"/>
        <pc:sldMkLst>
          <pc:docMk/>
          <pc:sldMk cId="2964080828" sldId="398"/>
        </pc:sldMkLst>
        <pc:spChg chg="add mod">
          <ac:chgData name="Samson Christopher" userId="6a13b5f1e64a53ae" providerId="LiveId" clId="{673A6B58-8F00-479F-BD6B-A5BE22317220}" dt="2020-09-13T07:11:35.819" v="573" actId="1035"/>
          <ac:spMkLst>
            <pc:docMk/>
            <pc:sldMk cId="2964080828" sldId="398"/>
            <ac:spMk id="4" creationId="{8CFF0EDE-397E-4E1D-B3EB-FB3891A5DB71}"/>
          </ac:spMkLst>
        </pc:spChg>
      </pc:sldChg>
      <pc:sldChg chg="addSp modSp mod">
        <pc:chgData name="Samson Christopher" userId="6a13b5f1e64a53ae" providerId="LiveId" clId="{673A6B58-8F00-479F-BD6B-A5BE22317220}" dt="2020-09-13T07:11:46.536" v="623" actId="1035"/>
        <pc:sldMkLst>
          <pc:docMk/>
          <pc:sldMk cId="1883622595" sldId="399"/>
        </pc:sldMkLst>
        <pc:spChg chg="add mod">
          <ac:chgData name="Samson Christopher" userId="6a13b5f1e64a53ae" providerId="LiveId" clId="{673A6B58-8F00-479F-BD6B-A5BE22317220}" dt="2020-09-13T07:11:46.536" v="623" actId="1035"/>
          <ac:spMkLst>
            <pc:docMk/>
            <pc:sldMk cId="1883622595" sldId="399"/>
            <ac:spMk id="4" creationId="{1696B4A9-29FA-409C-8ACF-C0EC671B6CC4}"/>
          </ac:spMkLst>
        </pc:spChg>
      </pc:sldChg>
      <pc:sldChg chg="del">
        <pc:chgData name="Samson Christopher" userId="6a13b5f1e64a53ae" providerId="LiveId" clId="{673A6B58-8F00-479F-BD6B-A5BE22317220}" dt="2020-09-13T07:09:05.456" v="73" actId="47"/>
        <pc:sldMkLst>
          <pc:docMk/>
          <pc:sldMk cId="642142391" sldId="400"/>
        </pc:sldMkLst>
      </pc:sldChg>
      <pc:sldChg chg="del">
        <pc:chgData name="Samson Christopher" userId="6a13b5f1e64a53ae" providerId="LiveId" clId="{673A6B58-8F00-479F-BD6B-A5BE22317220}" dt="2020-09-13T07:09:05.836" v="74" actId="47"/>
        <pc:sldMkLst>
          <pc:docMk/>
          <pc:sldMk cId="620554568" sldId="401"/>
        </pc:sldMkLst>
      </pc:sldChg>
      <pc:sldChg chg="del">
        <pc:chgData name="Samson Christopher" userId="6a13b5f1e64a53ae" providerId="LiveId" clId="{673A6B58-8F00-479F-BD6B-A5BE22317220}" dt="2020-09-13T07:09:06.234" v="75" actId="47"/>
        <pc:sldMkLst>
          <pc:docMk/>
          <pc:sldMk cId="459594907" sldId="402"/>
        </pc:sldMkLst>
      </pc:sldChg>
      <pc:sldChg chg="del">
        <pc:chgData name="Samson Christopher" userId="6a13b5f1e64a53ae" providerId="LiveId" clId="{673A6B58-8F00-479F-BD6B-A5BE22317220}" dt="2020-09-13T07:09:06.616" v="76" actId="47"/>
        <pc:sldMkLst>
          <pc:docMk/>
          <pc:sldMk cId="2376098714" sldId="40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13-09-2020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13-09-2020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13-09-2020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13-09-2020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13-09-2020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13-09-2020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13-09-2020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13-09-2020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13-09-2020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13-09-2020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13-09-2020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13-09-2020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6128EF-237E-4E98-B266-B3B6B2574A09}"/>
              </a:ext>
            </a:extLst>
          </p:cNvPr>
          <p:cNvSpPr txBox="1"/>
          <p:nvPr/>
        </p:nvSpPr>
        <p:spPr>
          <a:xfrm>
            <a:off x="0" y="537296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úRôj§Wm</a:t>
            </a:r>
            <a:r>
              <a:rPr lang="en-US" dirty="0"/>
              <a:t> </a:t>
            </a:r>
            <a:r>
              <a:rPr lang="en-US" dirty="0" err="1"/>
              <a:t>Tô¥úV</a:t>
            </a:r>
            <a:r>
              <a:rPr lang="en-US" dirty="0"/>
              <a:t> </a:t>
            </a:r>
            <a:r>
              <a:rPr lang="en-US" dirty="0" err="1"/>
              <a:t>úTôt±ÓúYu</a:t>
            </a:r>
            <a:r>
              <a:rPr lang="en-US" dirty="0"/>
              <a:t>. </a:t>
            </a:r>
            <a:r>
              <a:rPr lang="en-US" dirty="0" err="1"/>
              <a:t>úRYô</a:t>
            </a:r>
            <a:r>
              <a:rPr lang="en-US" dirty="0"/>
              <a:t>§ </a:t>
            </a:r>
            <a:r>
              <a:rPr lang="en-US" dirty="0" err="1"/>
              <a:t>úRYû</a:t>
            </a:r>
            <a:r>
              <a:rPr lang="en-US" dirty="0"/>
              <a:t>] </a:t>
            </a:r>
            <a:r>
              <a:rPr lang="en-US" dirty="0" err="1"/>
              <a:t>CúVÑUô</a:t>
            </a:r>
            <a:r>
              <a:rPr lang="en-US" dirty="0"/>
              <a:t> </a:t>
            </a:r>
            <a:r>
              <a:rPr lang="en-US" dirty="0" err="1"/>
              <a:t>Wô_û</a:t>
            </a:r>
            <a:r>
              <a:rPr lang="en-US" dirty="0"/>
              <a:t>] </a:t>
            </a:r>
            <a:r>
              <a:rPr lang="en-US" dirty="0" err="1"/>
              <a:t>Yôrj</a:t>
            </a:r>
            <a:r>
              <a:rPr lang="en-US" dirty="0"/>
              <a:t>§ </a:t>
            </a:r>
            <a:r>
              <a:rPr lang="en-US" dirty="0" err="1"/>
              <a:t>YQe¡ÓúYu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FF0EDE-397E-4E1D-B3EB-FB3891A5DB71}"/>
              </a:ext>
            </a:extLst>
          </p:cNvPr>
          <p:cNvSpPr txBox="1"/>
          <p:nvPr/>
        </p:nvSpPr>
        <p:spPr>
          <a:xfrm>
            <a:off x="0" y="536884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YôdÏ</a:t>
            </a:r>
            <a:r>
              <a:rPr lang="en-US" dirty="0"/>
              <a:t> </a:t>
            </a:r>
            <a:r>
              <a:rPr lang="en-US" dirty="0" err="1"/>
              <a:t>Uô</a:t>
            </a:r>
            <a:r>
              <a:rPr lang="en-US" dirty="0"/>
              <a:t>\</a:t>
            </a:r>
            <a:r>
              <a:rPr lang="en-US" dirty="0" err="1"/>
              <a:t>ôR</a:t>
            </a:r>
            <a:r>
              <a:rPr lang="en-US" dirty="0"/>
              <a:t> </a:t>
            </a:r>
            <a:r>
              <a:rPr lang="en-US" dirty="0" err="1"/>
              <a:t>AuúT</a:t>
            </a:r>
            <a:r>
              <a:rPr lang="en-US" dirty="0"/>
              <a:t> - §Ú </a:t>
            </a:r>
          </a:p>
          <a:p>
            <a:r>
              <a:rPr lang="en-US" dirty="0" err="1"/>
              <a:t>YôojûRÙûWj</a:t>
            </a:r>
            <a:r>
              <a:rPr lang="en-US" dirty="0"/>
              <a:t> </a:t>
            </a:r>
            <a:r>
              <a:rPr lang="en-US" dirty="0" err="1"/>
              <a:t>ùRuû</a:t>
            </a:r>
            <a:r>
              <a:rPr lang="en-US" dirty="0"/>
              <a:t>]j </a:t>
            </a:r>
            <a:r>
              <a:rPr lang="en-US" dirty="0" err="1"/>
              <a:t>úRtßm</a:t>
            </a:r>
            <a:r>
              <a:rPr lang="en-US" dirty="0"/>
              <a:t> </a:t>
            </a:r>
            <a:r>
              <a:rPr lang="en-US" dirty="0" err="1"/>
              <a:t>AuúT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96B4A9-29FA-409C-8ACF-C0EC671B6CC4}"/>
              </a:ext>
            </a:extLst>
          </p:cNvPr>
          <p:cNvSpPr txBox="1"/>
          <p:nvPr/>
        </p:nvSpPr>
        <p:spPr>
          <a:xfrm>
            <a:off x="3048699" y="5377237"/>
            <a:ext cx="6094602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NoYYpX</a:t>
            </a:r>
            <a:r>
              <a:rPr lang="en-US" dirty="0"/>
              <a:t> </a:t>
            </a:r>
            <a:r>
              <a:rPr lang="en-US" dirty="0" err="1"/>
              <a:t>úRY</a:t>
            </a:r>
            <a:r>
              <a:rPr lang="en-US" dirty="0"/>
              <a:t> </a:t>
            </a:r>
            <a:r>
              <a:rPr lang="en-US" dirty="0" err="1"/>
              <a:t>AuúT</a:t>
            </a:r>
            <a:r>
              <a:rPr lang="en-US" dirty="0"/>
              <a:t> </a:t>
            </a:r>
            <a:r>
              <a:rPr lang="en-US" dirty="0" err="1"/>
              <a:t>NkRRm</a:t>
            </a:r>
            <a:r>
              <a:rPr lang="en-US" dirty="0"/>
              <a:t> </a:t>
            </a:r>
            <a:r>
              <a:rPr lang="en-US" dirty="0" err="1"/>
              <a:t>KeÏm</a:t>
            </a:r>
            <a:r>
              <a:rPr lang="en-US" dirty="0"/>
              <a:t> </a:t>
            </a:r>
            <a:r>
              <a:rPr lang="en-US" dirty="0" err="1"/>
              <a:t>AuúT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622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AA80D4-1FAE-4339-9605-42504D05A106}"/>
              </a:ext>
            </a:extLst>
          </p:cNvPr>
          <p:cNvSpPr txBox="1"/>
          <p:nvPr/>
        </p:nvSpPr>
        <p:spPr>
          <a:xfrm>
            <a:off x="1835441" y="5377238"/>
            <a:ext cx="8521118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At×RUô</a:t>
            </a:r>
            <a:r>
              <a:rPr lang="en-US" dirty="0"/>
              <a:t>] </a:t>
            </a:r>
            <a:r>
              <a:rPr lang="en-US" dirty="0" err="1"/>
              <a:t>AuúT</a:t>
            </a:r>
            <a:r>
              <a:rPr lang="en-US" dirty="0"/>
              <a:t> - Gu²p </a:t>
            </a:r>
            <a:r>
              <a:rPr lang="en-US" dirty="0" err="1"/>
              <a:t>ùTôtTWu</a:t>
            </a:r>
            <a:r>
              <a:rPr lang="en-US" dirty="0"/>
              <a:t> </a:t>
            </a:r>
            <a:r>
              <a:rPr lang="en-US" dirty="0" err="1"/>
              <a:t>TôWôhÓm</a:t>
            </a:r>
            <a:r>
              <a:rPr lang="en-US" dirty="0"/>
              <a:t> </a:t>
            </a:r>
            <a:r>
              <a:rPr lang="en-US" dirty="0" err="1"/>
              <a:t>çV</a:t>
            </a:r>
            <a:r>
              <a:rPr lang="en-US" dirty="0"/>
              <a:t> </a:t>
            </a:r>
            <a:r>
              <a:rPr lang="en-US" dirty="0" err="1"/>
              <a:t>AuúT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63C3A5-BA59-4466-8FE8-0CE058236061}"/>
              </a:ext>
            </a:extLst>
          </p:cNvPr>
          <p:cNvSpPr txBox="1"/>
          <p:nvPr/>
        </p:nvSpPr>
        <p:spPr>
          <a:xfrm>
            <a:off x="1906747" y="5377237"/>
            <a:ext cx="8378505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Gußm</a:t>
            </a:r>
            <a:r>
              <a:rPr lang="en-US" dirty="0"/>
              <a:t> </a:t>
            </a:r>
            <a:r>
              <a:rPr lang="en-US" dirty="0" err="1"/>
              <a:t>Uô</a:t>
            </a:r>
            <a:r>
              <a:rPr lang="en-US" dirty="0"/>
              <a:t>\ô </a:t>
            </a:r>
            <a:r>
              <a:rPr lang="en-US" dirty="0" err="1"/>
              <a:t>úRY</a:t>
            </a:r>
            <a:r>
              <a:rPr lang="en-US" dirty="0"/>
              <a:t> </a:t>
            </a:r>
            <a:r>
              <a:rPr lang="en-US" dirty="0" err="1"/>
              <a:t>AuúT</a:t>
            </a:r>
            <a:r>
              <a:rPr lang="en-US" dirty="0"/>
              <a:t> </a:t>
            </a:r>
            <a:r>
              <a:rPr lang="en-US" dirty="0" err="1"/>
              <a:t>Guàs</a:t>
            </a:r>
            <a:r>
              <a:rPr lang="en-US" dirty="0"/>
              <a:t>[m </a:t>
            </a:r>
            <a:r>
              <a:rPr lang="en-US" dirty="0" err="1"/>
              <a:t>ReÏm</a:t>
            </a:r>
            <a:r>
              <a:rPr lang="en-US" dirty="0"/>
              <a:t> </a:t>
            </a:r>
            <a:r>
              <a:rPr lang="en-US" dirty="0" err="1"/>
              <a:t>AuúT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D67DFB-1FC3-48F3-B149-230E39AD50EA}"/>
              </a:ext>
            </a:extLst>
          </p:cNvPr>
          <p:cNvSpPr txBox="1"/>
          <p:nvPr/>
        </p:nvSpPr>
        <p:spPr>
          <a:xfrm>
            <a:off x="1906747" y="5377237"/>
            <a:ext cx="8378505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ú_ô§Vôn</a:t>
            </a:r>
            <a:r>
              <a:rPr lang="en-US" dirty="0"/>
              <a:t> </a:t>
            </a:r>
            <a:r>
              <a:rPr lang="en-US" dirty="0" err="1"/>
              <a:t>YkR</a:t>
            </a:r>
            <a:r>
              <a:rPr lang="en-US" dirty="0"/>
              <a:t> </a:t>
            </a:r>
            <a:r>
              <a:rPr lang="en-US" dirty="0" err="1"/>
              <a:t>AuúT</a:t>
            </a:r>
            <a:r>
              <a:rPr lang="en-US" dirty="0"/>
              <a:t> - </a:t>
            </a:r>
            <a:r>
              <a:rPr lang="en-US" dirty="0" err="1"/>
              <a:t>é®p</a:t>
            </a:r>
            <a:r>
              <a:rPr lang="en-US" dirty="0"/>
              <a:t> </a:t>
            </a:r>
            <a:r>
              <a:rPr lang="en-US" dirty="0" err="1"/>
              <a:t>ËYu</a:t>
            </a:r>
            <a:r>
              <a:rPr lang="en-US" dirty="0"/>
              <a:t> </a:t>
            </a:r>
            <a:r>
              <a:rPr lang="en-US" dirty="0" err="1"/>
              <a:t>RkÕ</a:t>
            </a:r>
            <a:r>
              <a:rPr lang="en-US" dirty="0"/>
              <a:t> </a:t>
            </a:r>
            <a:r>
              <a:rPr lang="en-US" dirty="0" err="1"/>
              <a:t>Guû</a:t>
            </a:r>
            <a:r>
              <a:rPr lang="en-US" dirty="0"/>
              <a:t>] </a:t>
            </a:r>
            <a:r>
              <a:rPr lang="en-US" dirty="0" err="1"/>
              <a:t>ÁhP</a:t>
            </a:r>
            <a:r>
              <a:rPr lang="en-US" dirty="0"/>
              <a:t> </a:t>
            </a:r>
            <a:r>
              <a:rPr lang="en-US" dirty="0" err="1"/>
              <a:t>AuúT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3392DA-EBE5-4825-B715-64FB563A07C3}"/>
              </a:ext>
            </a:extLst>
          </p:cNvPr>
          <p:cNvSpPr txBox="1"/>
          <p:nvPr/>
        </p:nvSpPr>
        <p:spPr>
          <a:xfrm>
            <a:off x="2670145" y="5377237"/>
            <a:ext cx="685170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§</a:t>
            </a:r>
            <a:r>
              <a:rPr lang="en-US" dirty="0" err="1"/>
              <a:t>VôLUô</a:t>
            </a:r>
            <a:r>
              <a:rPr lang="en-US" dirty="0"/>
              <a:t>] </a:t>
            </a:r>
            <a:r>
              <a:rPr lang="en-US" dirty="0" err="1"/>
              <a:t>úRY</a:t>
            </a:r>
            <a:r>
              <a:rPr lang="en-US" dirty="0"/>
              <a:t> </a:t>
            </a:r>
            <a:r>
              <a:rPr lang="en-US" dirty="0" err="1"/>
              <a:t>AuúT</a:t>
            </a:r>
            <a:r>
              <a:rPr lang="en-US" dirty="0"/>
              <a:t> §</a:t>
            </a:r>
            <a:r>
              <a:rPr lang="en-US" dirty="0" err="1"/>
              <a:t>qV</a:t>
            </a:r>
            <a:r>
              <a:rPr lang="en-US" dirty="0"/>
              <a:t> UÕW </a:t>
            </a:r>
            <a:r>
              <a:rPr lang="en-US" dirty="0" err="1"/>
              <a:t>AuúT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4F147F-65CB-41D5-9B02-D70796426886}"/>
              </a:ext>
            </a:extLst>
          </p:cNvPr>
          <p:cNvSpPr txBox="1"/>
          <p:nvPr/>
        </p:nvSpPr>
        <p:spPr>
          <a:xfrm>
            <a:off x="1380513" y="5377238"/>
            <a:ext cx="9430974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UôV</a:t>
            </a:r>
            <a:r>
              <a:rPr lang="en-US" dirty="0"/>
              <a:t> EXL </a:t>
            </a:r>
            <a:r>
              <a:rPr lang="en-US" dirty="0" err="1"/>
              <a:t>AuûT</a:t>
            </a:r>
            <a:r>
              <a:rPr lang="en-US" dirty="0"/>
              <a:t> - </a:t>
            </a:r>
            <a:r>
              <a:rPr lang="en-US" dirty="0" err="1"/>
              <a:t>Sm</a:t>
            </a:r>
            <a:r>
              <a:rPr lang="en-US" dirty="0"/>
              <a:t>© </a:t>
            </a:r>
          </a:p>
          <a:p>
            <a:r>
              <a:rPr lang="en-US" dirty="0" err="1"/>
              <a:t>UôiP</a:t>
            </a:r>
            <a:r>
              <a:rPr lang="en-US" dirty="0"/>
              <a:t> </a:t>
            </a:r>
            <a:r>
              <a:rPr lang="en-US" dirty="0" err="1"/>
              <a:t>Guû</a:t>
            </a:r>
            <a:r>
              <a:rPr lang="en-US" dirty="0"/>
              <a:t>]d </a:t>
            </a:r>
            <a:r>
              <a:rPr lang="en-US" dirty="0" err="1"/>
              <a:t>LiPûZjR</a:t>
            </a:r>
            <a:r>
              <a:rPr lang="en-US" dirty="0"/>
              <a:t> </a:t>
            </a:r>
            <a:r>
              <a:rPr lang="en-US" dirty="0" err="1"/>
              <a:t>AuúT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78D5B2-F344-4A76-92B3-F12884561C75}"/>
              </a:ext>
            </a:extLst>
          </p:cNvPr>
          <p:cNvSpPr txBox="1"/>
          <p:nvPr/>
        </p:nvSpPr>
        <p:spPr>
          <a:xfrm>
            <a:off x="2196168" y="5377237"/>
            <a:ext cx="7799664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Guû</a:t>
            </a:r>
            <a:r>
              <a:rPr lang="en-US" dirty="0"/>
              <a:t>] </a:t>
            </a:r>
            <a:r>
              <a:rPr lang="en-US" dirty="0" err="1"/>
              <a:t>ùYu</a:t>
            </a:r>
            <a:r>
              <a:rPr lang="en-US" dirty="0"/>
              <a:t>\ </a:t>
            </a:r>
            <a:r>
              <a:rPr lang="en-US" dirty="0" err="1"/>
              <a:t>úRY</a:t>
            </a:r>
            <a:r>
              <a:rPr lang="en-US" dirty="0"/>
              <a:t> </a:t>
            </a:r>
            <a:r>
              <a:rPr lang="en-US" dirty="0" err="1"/>
              <a:t>AuúT</a:t>
            </a:r>
            <a:r>
              <a:rPr lang="en-US" dirty="0"/>
              <a:t> Gu²p </a:t>
            </a:r>
            <a:r>
              <a:rPr lang="en-US" dirty="0" err="1"/>
              <a:t>ùTôeÏm</a:t>
            </a:r>
            <a:r>
              <a:rPr lang="en-US" dirty="0"/>
              <a:t> </a:t>
            </a:r>
            <a:r>
              <a:rPr lang="en-US" dirty="0" err="1"/>
              <a:t>úTWuúT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D31C14-20CF-4EEC-9345-BC4AE45162B0}"/>
              </a:ext>
            </a:extLst>
          </p:cNvPr>
          <p:cNvSpPr txBox="1"/>
          <p:nvPr/>
        </p:nvSpPr>
        <p:spPr>
          <a:xfrm>
            <a:off x="0" y="536884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BRWYô</a:t>
            </a:r>
            <a:r>
              <a:rPr lang="en-US" dirty="0"/>
              <a:t>] </a:t>
            </a:r>
            <a:r>
              <a:rPr lang="en-US" dirty="0" err="1"/>
              <a:t>AuúT</a:t>
            </a:r>
            <a:r>
              <a:rPr lang="en-US" dirty="0"/>
              <a:t> - ¨</a:t>
            </a:r>
            <a:r>
              <a:rPr lang="en-US" dirty="0" err="1"/>
              <a:t>jRm</a:t>
            </a:r>
            <a:r>
              <a:rPr lang="en-US" dirty="0"/>
              <a:t> </a:t>
            </a:r>
          </a:p>
          <a:p>
            <a:r>
              <a:rPr lang="en-US" dirty="0" err="1"/>
              <a:t>Auû</a:t>
            </a:r>
            <a:r>
              <a:rPr lang="en-US" dirty="0"/>
              <a:t>]</a:t>
            </a:r>
            <a:r>
              <a:rPr lang="en-US" dirty="0" err="1"/>
              <a:t>úTôp</a:t>
            </a:r>
            <a:r>
              <a:rPr lang="en-US" dirty="0"/>
              <a:t> </a:t>
            </a:r>
            <a:r>
              <a:rPr lang="en-US" dirty="0" err="1"/>
              <a:t>Guû</a:t>
            </a:r>
            <a:r>
              <a:rPr lang="en-US" dirty="0"/>
              <a:t>]</a:t>
            </a:r>
            <a:r>
              <a:rPr lang="en-US" dirty="0" err="1"/>
              <a:t>Ùm</a:t>
            </a:r>
            <a:r>
              <a:rPr lang="en-US" dirty="0"/>
              <a:t> </a:t>
            </a:r>
            <a:r>
              <a:rPr lang="en-US" dirty="0" err="1"/>
              <a:t>RôeÏm</a:t>
            </a:r>
            <a:r>
              <a:rPr lang="en-US" dirty="0"/>
              <a:t> </a:t>
            </a:r>
            <a:r>
              <a:rPr lang="en-US" dirty="0" err="1"/>
              <a:t>AuúT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D121A7-659A-474B-9654-EE6A8890E5A8}"/>
              </a:ext>
            </a:extLst>
          </p:cNvPr>
          <p:cNvSpPr txBox="1"/>
          <p:nvPr/>
        </p:nvSpPr>
        <p:spPr>
          <a:xfrm>
            <a:off x="3048699" y="5377237"/>
            <a:ext cx="6094602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pt-BR" dirty="0"/>
              <a:t>Eu]RUô úRY AuúT Es[e LYÚm AuúT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1465</TotalTime>
  <Words>137</Words>
  <Application>Microsoft Office PowerPoint</Application>
  <PresentationFormat>Widescreen</PresentationFormat>
  <Paragraphs>14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60</cp:revision>
  <dcterms:created xsi:type="dcterms:W3CDTF">2019-11-02T16:27:41Z</dcterms:created>
  <dcterms:modified xsi:type="dcterms:W3CDTF">2020-09-13T07:11:48Z</dcterms:modified>
</cp:coreProperties>
</file>