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custSel addSld delSld modSld">
      <pc:chgData name="Samson Christopher" userId="6a13b5f1e64a53ae" providerId="LiveId" clId="{2D5046D0-F6AD-4FDE-A401-69A06AB120DF}" dt="2020-03-01T03:35:00.378" v="1238" actId="1035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mod">
        <pc:chgData name="Samson Christopher" userId="6a13b5f1e64a53ae" providerId="LiveId" clId="{2D5046D0-F6AD-4FDE-A401-69A06AB120DF}" dt="2020-03-01T03:35:00.378" v="1238" actId="1035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modSp add mod">
        <pc:chgData name="Samson Christopher" userId="6a13b5f1e64a53ae" providerId="LiveId" clId="{2D5046D0-F6AD-4FDE-A401-69A06AB120DF}" dt="2020-03-01T03:34:51.491" v="1227" actId="1035"/>
        <pc:sldMkLst>
          <pc:docMk/>
          <pc:sldMk cId="4079100425" sldId="320"/>
        </pc:sldMkLst>
        <pc:spChg chg="add mod">
          <ac:chgData name="Samson Christopher" userId="6a13b5f1e64a53ae" providerId="LiveId" clId="{2D5046D0-F6AD-4FDE-A401-69A06AB120DF}" dt="2020-03-01T03:34:51.491" v="1227" actId="1035"/>
          <ac:spMkLst>
            <pc:docMk/>
            <pc:sldMk cId="4079100425" sldId="320"/>
            <ac:spMk id="2" creationId="{34CBDCF7-9F55-4100-8DE3-117C01D31295}"/>
          </ac:spMkLst>
        </pc:spChg>
      </pc:sldChg>
      <pc:sldChg chg="addSp modSp add mod">
        <pc:chgData name="Samson Christopher" userId="6a13b5f1e64a53ae" providerId="LiveId" clId="{2D5046D0-F6AD-4FDE-A401-69A06AB120DF}" dt="2020-03-01T03:34:36.351" v="1163" actId="1035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3:34:17.047" v="1088" actId="1036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mod">
        <pc:chgData name="Samson Christopher" userId="6a13b5f1e64a53ae" providerId="LiveId" clId="{2D5046D0-F6AD-4FDE-A401-69A06AB120DF}" dt="2020-03-01T03:34:06.007" v="1040" actId="1036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mod">
        <pc:chgData name="Samson Christopher" userId="6a13b5f1e64a53ae" providerId="LiveId" clId="{2D5046D0-F6AD-4FDE-A401-69A06AB120DF}" dt="2020-03-01T03:33:52.027" v="985" actId="1036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mod">
        <pc:chgData name="Samson Christopher" userId="6a13b5f1e64a53ae" providerId="LiveId" clId="{2D5046D0-F6AD-4FDE-A401-69A06AB120DF}" dt="2020-03-01T03:33:35.631" v="915" actId="1035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mod">
        <pc:chgData name="Samson Christopher" userId="6a13b5f1e64a53ae" providerId="LiveId" clId="{2D5046D0-F6AD-4FDE-A401-69A06AB120DF}" dt="2020-03-01T03:33:19.449" v="859" actId="1035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mod">
        <pc:chgData name="Samson Christopher" userId="6a13b5f1e64a53ae" providerId="LiveId" clId="{2D5046D0-F6AD-4FDE-A401-69A06AB120DF}" dt="2020-03-01T03:33:00.212" v="805" actId="1036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mod">
        <pc:chgData name="Samson Christopher" userId="6a13b5f1e64a53ae" providerId="LiveId" clId="{2D5046D0-F6AD-4FDE-A401-69A06AB120DF}" dt="2020-03-01T03:32:48.867" v="759" actId="1035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FF23D-8358-4032-A6A1-590757CD6F61}"/>
              </a:ext>
            </a:extLst>
          </p:cNvPr>
          <p:cNvSpPr/>
          <p:nvPr/>
        </p:nvSpPr>
        <p:spPr>
          <a:xfrm>
            <a:off x="3048000" y="5280052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4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799962-0B62-444B-AC52-49E7933C415C}"/>
              </a:ext>
            </a:extLst>
          </p:cNvPr>
          <p:cNvSpPr/>
          <p:nvPr/>
        </p:nvSpPr>
        <p:spPr>
          <a:xfrm>
            <a:off x="-1" y="5289745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Ë®dL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EjRUo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 ùTXû] Es[j§p Rk¾o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CBDCF7-9F55-4100-8DE3-117C01D31295}"/>
              </a:ext>
            </a:extLst>
          </p:cNvPr>
          <p:cNvSpPr/>
          <p:nvPr/>
        </p:nvSpPr>
        <p:spPr>
          <a:xfrm>
            <a:off x="-1" y="5271988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B£Ls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AÚs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UûZúTôp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Gu²p ùTô¯k¾úW</a:t>
            </a:r>
          </a:p>
        </p:txBody>
      </p:sp>
    </p:spTree>
    <p:extLst>
      <p:ext uri="{BB962C8B-B14F-4D97-AF65-F5344CB8AC3E}">
        <p14:creationId xmlns:p14="http://schemas.microsoft.com/office/powerpoint/2010/main" val="407910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50D16F-605D-4624-B530-C403186B516A}"/>
              </a:ext>
            </a:extLst>
          </p:cNvPr>
          <p:cNvSpPr/>
          <p:nvPr/>
        </p:nvSpPr>
        <p:spPr>
          <a:xfrm>
            <a:off x="1524000" y="5280867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ÕuTdLPûX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Rôi¥Óm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ÕVWôn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úNôok§Óm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1773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B33A8-005F-4551-A09B-362DC77B9805}"/>
              </a:ext>
            </a:extLst>
          </p:cNvPr>
          <p:cNvSpPr/>
          <p:nvPr/>
        </p:nvSpPr>
        <p:spPr>
          <a:xfrm>
            <a:off x="0" y="5271992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Gi¦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LQd¡pXô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ùNn§ÓúYú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313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DC82F8-D637-4528-A991-F34E2903D58D}"/>
              </a:ext>
            </a:extLst>
          </p:cNvPr>
          <p:cNvSpPr/>
          <p:nvPr/>
        </p:nvSpPr>
        <p:spPr>
          <a:xfrm>
            <a:off x="1524000" y="5280867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NÓ§«p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CpXôUtúTôL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G§oj§ÓmúTôÕ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47075-6756-4FE2-BCC0-7DDA9735BE8D}"/>
              </a:ext>
            </a:extLst>
          </p:cNvPr>
          <p:cNvSpPr/>
          <p:nvPr/>
        </p:nvSpPr>
        <p:spPr>
          <a:xfrm>
            <a:off x="0" y="5289748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ÙjRúU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ùNn¾o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NôjRô²u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RûXûV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SÑd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®h¼úW</a:t>
            </a:r>
          </a:p>
        </p:txBody>
      </p:sp>
    </p:spTree>
    <p:extLst>
      <p:ext uri="{BB962C8B-B14F-4D97-AF65-F5344CB8AC3E}">
        <p14:creationId xmlns:p14="http://schemas.microsoft.com/office/powerpoint/2010/main" val="40243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4C6BC-DD42-41AA-B1B0-00482C6967C6}"/>
              </a:ext>
            </a:extLst>
          </p:cNvPr>
          <p:cNvSpPr/>
          <p:nvPr/>
        </p:nvSpPr>
        <p:spPr>
          <a:xfrm>
            <a:off x="0" y="5254238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ùNnVôR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ÑUj§ÓYôoLs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ùNôpXôR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GuTôoLs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9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ACD31F-0632-4285-AA5D-F47A92A856C5}"/>
              </a:ext>
            </a:extLst>
          </p:cNvPr>
          <p:cNvSpPr/>
          <p:nvPr/>
        </p:nvSpPr>
        <p:spPr>
          <a:xfrm>
            <a:off x="0" y="5271986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Gq®R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ùTônûVÙm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G§odLôUp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N¡dL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ùSgûN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Au©]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k§Pf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30876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C82AB8-81E2-430E-9BB4-24CFF332DCFA}"/>
              </a:ext>
            </a:extLst>
          </p:cNvPr>
          <p:cNvSpPr/>
          <p:nvPr/>
        </p:nvSpPr>
        <p:spPr>
          <a:xfrm>
            <a:off x="0" y="5254236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DúXôL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CûP®Pô§ÝdL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ùTôpXôR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U²RoLs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ùTôßûUûV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úNô§dL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153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37</cp:revision>
  <dcterms:created xsi:type="dcterms:W3CDTF">2019-11-02T16:27:41Z</dcterms:created>
  <dcterms:modified xsi:type="dcterms:W3CDTF">2020-03-01T03:36:01Z</dcterms:modified>
</cp:coreProperties>
</file>