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6DD657E-4083-4AC4-B24A-3F550D65558E}"/>
    <pc:docChg chg="delSld modSld">
      <pc:chgData name="Samson Christopher" userId="6a13b5f1e64a53ae" providerId="LiveId" clId="{A6DD657E-4083-4AC4-B24A-3F550D65558E}" dt="2020-10-18T03:57:04.348" v="392" actId="1035"/>
      <pc:docMkLst>
        <pc:docMk/>
      </pc:docMkLst>
      <pc:sldChg chg="del">
        <pc:chgData name="Samson Christopher" userId="6a13b5f1e64a53ae" providerId="LiveId" clId="{A6DD657E-4083-4AC4-B24A-3F550D65558E}" dt="2020-10-18T03:54:57.08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6DD657E-4083-4AC4-B24A-3F550D65558E}" dt="2020-10-18T03:57:04.348" v="392" actId="1035"/>
        <pc:sldMkLst>
          <pc:docMk/>
          <pc:sldMk cId="1777894342" sldId="389"/>
        </pc:sldMkLst>
        <pc:spChg chg="add mod">
          <ac:chgData name="Samson Christopher" userId="6a13b5f1e64a53ae" providerId="LiveId" clId="{A6DD657E-4083-4AC4-B24A-3F550D65558E}" dt="2020-10-18T03:57:04.348" v="392" actId="1035"/>
          <ac:spMkLst>
            <pc:docMk/>
            <pc:sldMk cId="1777894342" sldId="389"/>
            <ac:spMk id="4" creationId="{20C4BF78-8F2B-44A8-B0A6-45A5DE991EDB}"/>
          </ac:spMkLst>
        </pc:spChg>
      </pc:sldChg>
      <pc:sldChg chg="addSp modSp mod">
        <pc:chgData name="Samson Christopher" userId="6a13b5f1e64a53ae" providerId="LiveId" clId="{A6DD657E-4083-4AC4-B24A-3F550D65558E}" dt="2020-10-18T03:56:57.996" v="345" actId="1035"/>
        <pc:sldMkLst>
          <pc:docMk/>
          <pc:sldMk cId="850099564" sldId="390"/>
        </pc:sldMkLst>
        <pc:spChg chg="add mod">
          <ac:chgData name="Samson Christopher" userId="6a13b5f1e64a53ae" providerId="LiveId" clId="{A6DD657E-4083-4AC4-B24A-3F550D65558E}" dt="2020-10-18T03:56:57.996" v="345" actId="1035"/>
          <ac:spMkLst>
            <pc:docMk/>
            <pc:sldMk cId="850099564" sldId="390"/>
            <ac:spMk id="4" creationId="{0783DC49-77DB-4357-8625-0659E6FCAA4D}"/>
          </ac:spMkLst>
        </pc:spChg>
      </pc:sldChg>
      <pc:sldChg chg="addSp modSp mod">
        <pc:chgData name="Samson Christopher" userId="6a13b5f1e64a53ae" providerId="LiveId" clId="{A6DD657E-4083-4AC4-B24A-3F550D65558E}" dt="2020-10-18T03:56:49.916" v="291" actId="1035"/>
        <pc:sldMkLst>
          <pc:docMk/>
          <pc:sldMk cId="944968354" sldId="391"/>
        </pc:sldMkLst>
        <pc:spChg chg="add mod">
          <ac:chgData name="Samson Christopher" userId="6a13b5f1e64a53ae" providerId="LiveId" clId="{A6DD657E-4083-4AC4-B24A-3F550D65558E}" dt="2020-10-18T03:56:49.916" v="291" actId="1035"/>
          <ac:spMkLst>
            <pc:docMk/>
            <pc:sldMk cId="944968354" sldId="391"/>
            <ac:spMk id="4" creationId="{785BE763-9AE8-42EF-A79B-CE0257D8715A}"/>
          </ac:spMkLst>
        </pc:spChg>
      </pc:sldChg>
      <pc:sldChg chg="addSp modSp mod">
        <pc:chgData name="Samson Christopher" userId="6a13b5f1e64a53ae" providerId="LiveId" clId="{A6DD657E-4083-4AC4-B24A-3F550D65558E}" dt="2020-10-18T03:56:44.636" v="240" actId="1036"/>
        <pc:sldMkLst>
          <pc:docMk/>
          <pc:sldMk cId="1414681237" sldId="392"/>
        </pc:sldMkLst>
        <pc:spChg chg="add mod">
          <ac:chgData name="Samson Christopher" userId="6a13b5f1e64a53ae" providerId="LiveId" clId="{A6DD657E-4083-4AC4-B24A-3F550D65558E}" dt="2020-10-18T03:56:44.636" v="240" actId="1036"/>
          <ac:spMkLst>
            <pc:docMk/>
            <pc:sldMk cId="1414681237" sldId="392"/>
            <ac:spMk id="4" creationId="{5454D6A7-25A7-406B-AEAB-10AA40CB440A}"/>
          </ac:spMkLst>
        </pc:spChg>
      </pc:sldChg>
      <pc:sldChg chg="addSp modSp mod">
        <pc:chgData name="Samson Christopher" userId="6a13b5f1e64a53ae" providerId="LiveId" clId="{A6DD657E-4083-4AC4-B24A-3F550D65558E}" dt="2020-10-18T03:56:34.036" v="192" actId="1035"/>
        <pc:sldMkLst>
          <pc:docMk/>
          <pc:sldMk cId="4103851070" sldId="393"/>
        </pc:sldMkLst>
        <pc:spChg chg="add mod">
          <ac:chgData name="Samson Christopher" userId="6a13b5f1e64a53ae" providerId="LiveId" clId="{A6DD657E-4083-4AC4-B24A-3F550D65558E}" dt="2020-10-18T03:56:34.036" v="192" actId="1035"/>
          <ac:spMkLst>
            <pc:docMk/>
            <pc:sldMk cId="4103851070" sldId="393"/>
            <ac:spMk id="4" creationId="{29AC2B28-75DF-436A-AA18-97D952028EDC}"/>
          </ac:spMkLst>
        </pc:spChg>
      </pc:sldChg>
      <pc:sldChg chg="addSp modSp mod">
        <pc:chgData name="Samson Christopher" userId="6a13b5f1e64a53ae" providerId="LiveId" clId="{A6DD657E-4083-4AC4-B24A-3F550D65558E}" dt="2020-10-18T03:56:24.886" v="142" actId="1035"/>
        <pc:sldMkLst>
          <pc:docMk/>
          <pc:sldMk cId="659567130" sldId="394"/>
        </pc:sldMkLst>
        <pc:spChg chg="add mod">
          <ac:chgData name="Samson Christopher" userId="6a13b5f1e64a53ae" providerId="LiveId" clId="{A6DD657E-4083-4AC4-B24A-3F550D65558E}" dt="2020-10-18T03:56:24.886" v="142" actId="1035"/>
          <ac:spMkLst>
            <pc:docMk/>
            <pc:sldMk cId="659567130" sldId="394"/>
            <ac:spMk id="4" creationId="{1D7753CE-80E1-4564-9357-C7BB909C9363}"/>
          </ac:spMkLst>
        </pc:spChg>
      </pc:sldChg>
      <pc:sldChg chg="addSp modSp mod">
        <pc:chgData name="Samson Christopher" userId="6a13b5f1e64a53ae" providerId="LiveId" clId="{A6DD657E-4083-4AC4-B24A-3F550D65558E}" dt="2020-10-18T03:56:19.104" v="91" actId="1035"/>
        <pc:sldMkLst>
          <pc:docMk/>
          <pc:sldMk cId="859356432" sldId="395"/>
        </pc:sldMkLst>
        <pc:spChg chg="add mod">
          <ac:chgData name="Samson Christopher" userId="6a13b5f1e64a53ae" providerId="LiveId" clId="{A6DD657E-4083-4AC4-B24A-3F550D65558E}" dt="2020-10-18T03:56:19.104" v="91" actId="1035"/>
          <ac:spMkLst>
            <pc:docMk/>
            <pc:sldMk cId="859356432" sldId="395"/>
            <ac:spMk id="4" creationId="{9950A4DC-C91E-4B2D-9F62-5944AFE44182}"/>
          </ac:spMkLst>
        </pc:spChg>
      </pc:sldChg>
      <pc:sldChg chg="del">
        <pc:chgData name="Samson Christopher" userId="6a13b5f1e64a53ae" providerId="LiveId" clId="{A6DD657E-4083-4AC4-B24A-3F550D65558E}" dt="2020-10-18T03:54:43.28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A6DD657E-4083-4AC4-B24A-3F550D65558E}" dt="2020-10-18T03:54:43.79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A6DD657E-4083-4AC4-B24A-3F550D65558E}" dt="2020-10-18T03:54:44.30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A6DD657E-4083-4AC4-B24A-3F550D65558E}" dt="2020-10-18T03:54:44.79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6DD657E-4083-4AC4-B24A-3F550D65558E}" dt="2020-10-18T03:54:45.31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6DD657E-4083-4AC4-B24A-3F550D65558E}" dt="2020-10-18T03:54:45.86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6DD657E-4083-4AC4-B24A-3F550D65558E}" dt="2020-10-18T03:54:46.39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6DD657E-4083-4AC4-B24A-3F550D65558E}" dt="2020-10-18T03:54:47.07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4BF78-8F2B-44A8-B0A6-45A5DE991EDB}"/>
              </a:ext>
            </a:extLst>
          </p:cNvPr>
          <p:cNvSpPr txBox="1"/>
          <p:nvPr/>
        </p:nvSpPr>
        <p:spPr>
          <a:xfrm>
            <a:off x="1843830" y="5377237"/>
            <a:ext cx="850434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U¡rf</a:t>
            </a:r>
            <a:r>
              <a:rPr lang="en-US" dirty="0"/>
              <a:t>£ </a:t>
            </a:r>
            <a:r>
              <a:rPr lang="en-US" dirty="0" err="1"/>
              <a:t>U¡rf</a:t>
            </a:r>
            <a:r>
              <a:rPr lang="en-US" dirty="0"/>
              <a:t>£ </a:t>
            </a:r>
            <a:r>
              <a:rPr lang="en-US" dirty="0" err="1"/>
              <a:t>U¡rf</a:t>
            </a:r>
            <a:r>
              <a:rPr lang="en-US" dirty="0"/>
              <a:t>£ -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YkRRôp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3DC49-77DB-4357-8625-0659E6FCAA4D}"/>
              </a:ext>
            </a:extLst>
          </p:cNvPr>
          <p:cNvSpPr txBox="1"/>
          <p:nvPr/>
        </p:nvSpPr>
        <p:spPr>
          <a:xfrm>
            <a:off x="718657" y="5377237"/>
            <a:ext cx="107546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ApXôp</a:t>
            </a:r>
            <a:r>
              <a:rPr lang="en-US" dirty="0"/>
              <a:t> JÚ </a:t>
            </a:r>
            <a:r>
              <a:rPr lang="en-US" dirty="0" err="1"/>
              <a:t>ùRnYªpûX</a:t>
            </a:r>
            <a:r>
              <a:rPr lang="en-US" dirty="0"/>
              <a:t> - Gu\ </a:t>
            </a:r>
            <a:r>
              <a:rPr lang="en-US" dirty="0" err="1"/>
              <a:t>EiûUûV</a:t>
            </a:r>
            <a:r>
              <a:rPr lang="en-US" dirty="0"/>
              <a:t> </a:t>
            </a:r>
            <a:r>
              <a:rPr lang="en-US" dirty="0" err="1"/>
              <a:t>ùR¬kÕ</a:t>
            </a:r>
            <a:r>
              <a:rPr lang="en-US" dirty="0"/>
              <a:t> </a:t>
            </a:r>
            <a:r>
              <a:rPr lang="en-US" dirty="0" err="1"/>
              <a:t>ùLôiPôp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BE763-9AE8-42EF-A79B-CE0257D8715A}"/>
              </a:ext>
            </a:extLst>
          </p:cNvPr>
          <p:cNvSpPr txBox="1"/>
          <p:nvPr/>
        </p:nvSpPr>
        <p:spPr>
          <a:xfrm>
            <a:off x="2036777" y="5377237"/>
            <a:ext cx="811844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Uô£pXôR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úRYû</a:t>
            </a:r>
            <a:r>
              <a:rPr lang="en-US" dirty="0"/>
              <a:t>]</a:t>
            </a:r>
            <a:r>
              <a:rPr lang="en-US" dirty="0" err="1"/>
              <a:t>úV</a:t>
            </a:r>
            <a:r>
              <a:rPr lang="en-US" dirty="0"/>
              <a:t> - ¿ U]</a:t>
            </a:r>
            <a:r>
              <a:rPr lang="en-US" dirty="0" err="1"/>
              <a:t>Uô</a:t>
            </a:r>
            <a:r>
              <a:rPr lang="en-US" dirty="0"/>
              <a:t>\ </a:t>
            </a:r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ùLôsYôn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4D6A7-25A7-406B-AEAB-10AA40CB440A}"/>
              </a:ext>
            </a:extLst>
          </p:cNvPr>
          <p:cNvSpPr txBox="1"/>
          <p:nvPr/>
        </p:nvSpPr>
        <p:spPr>
          <a:xfrm>
            <a:off x="1360415" y="5385626"/>
            <a:ext cx="94711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YgNû</a:t>
            </a:r>
            <a:r>
              <a:rPr lang="en-US" dirty="0"/>
              <a:t>] ¨û\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EXLj§úX</a:t>
            </a:r>
            <a:r>
              <a:rPr lang="en-US" dirty="0"/>
              <a:t> - Eu </a:t>
            </a:r>
            <a:r>
              <a:rPr lang="en-US" dirty="0" err="1"/>
              <a:t>YôrÜdÏ</a:t>
            </a:r>
            <a:r>
              <a:rPr lang="en-US" dirty="0"/>
              <a:t> </a:t>
            </a:r>
            <a:r>
              <a:rPr lang="en-US" dirty="0" err="1"/>
              <a:t>ÕûQ</a:t>
            </a:r>
            <a:r>
              <a:rPr lang="en-US" dirty="0"/>
              <a:t> </a:t>
            </a:r>
            <a:r>
              <a:rPr lang="en-US" dirty="0" err="1"/>
              <a:t>CÚlTôo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C2B28-75DF-436A-AA18-97D952028EDC}"/>
              </a:ext>
            </a:extLst>
          </p:cNvPr>
          <p:cNvSpPr txBox="1"/>
          <p:nvPr/>
        </p:nvSpPr>
        <p:spPr>
          <a:xfrm>
            <a:off x="978716" y="5377237"/>
            <a:ext cx="1023456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YôojûR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¿ </a:t>
            </a:r>
            <a:r>
              <a:rPr lang="en-US" dirty="0" err="1"/>
              <a:t>SPkRôp</a:t>
            </a:r>
            <a:r>
              <a:rPr lang="en-US" dirty="0"/>
              <a:t> </a:t>
            </a:r>
            <a:r>
              <a:rPr lang="en-US" dirty="0" err="1"/>
              <a:t>GkR</a:t>
            </a:r>
            <a:r>
              <a:rPr lang="en-US" dirty="0"/>
              <a:t> </a:t>
            </a:r>
            <a:r>
              <a:rPr lang="en-US" dirty="0" err="1"/>
              <a:t>ÕuTØm</a:t>
            </a:r>
            <a:r>
              <a:rPr lang="en-US" dirty="0"/>
              <a:t> </a:t>
            </a:r>
            <a:r>
              <a:rPr lang="en-US" dirty="0" err="1"/>
              <a:t>YÚY§pûX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753CE-80E1-4564-9357-C7BB909C9363}"/>
              </a:ext>
            </a:extLst>
          </p:cNvPr>
          <p:cNvSpPr txBox="1"/>
          <p:nvPr/>
        </p:nvSpPr>
        <p:spPr>
          <a:xfrm>
            <a:off x="1600549" y="5377238"/>
            <a:ext cx="89909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NoY</a:t>
            </a:r>
            <a:r>
              <a:rPr lang="en-US" dirty="0"/>
              <a:t> </a:t>
            </a:r>
            <a:r>
              <a:rPr lang="en-US" dirty="0" err="1"/>
              <a:t>YpXYo</a:t>
            </a:r>
            <a:r>
              <a:rPr lang="en-US" dirty="0"/>
              <a:t> </a:t>
            </a:r>
            <a:r>
              <a:rPr lang="en-US" dirty="0" err="1"/>
              <a:t>Y¯«p</a:t>
            </a:r>
            <a:r>
              <a:rPr lang="en-US" dirty="0"/>
              <a:t> ¿ </a:t>
            </a:r>
            <a:r>
              <a:rPr lang="en-US" dirty="0" err="1"/>
              <a:t>SPkRôp</a:t>
            </a:r>
            <a:r>
              <a:rPr lang="en-US" dirty="0"/>
              <a:t> </a:t>
            </a:r>
            <a:r>
              <a:rPr lang="en-US" dirty="0" err="1"/>
              <a:t>NkúRô`m</a:t>
            </a:r>
            <a:r>
              <a:rPr lang="en-US" dirty="0"/>
              <a:t> </a:t>
            </a:r>
            <a:r>
              <a:rPr lang="en-US" dirty="0" err="1"/>
              <a:t>Ïû</a:t>
            </a:r>
            <a:r>
              <a:rPr lang="en-US" dirty="0"/>
              <a:t>\</a:t>
            </a:r>
            <a:r>
              <a:rPr lang="en-US" dirty="0" err="1"/>
              <a:t>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0A4DC-C91E-4B2D-9F62-5944AFE44182}"/>
              </a:ext>
            </a:extLst>
          </p:cNvPr>
          <p:cNvSpPr txBox="1"/>
          <p:nvPr/>
        </p:nvSpPr>
        <p:spPr>
          <a:xfrm>
            <a:off x="1827052" y="5377237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ùTôpXôR</a:t>
            </a:r>
            <a:r>
              <a:rPr lang="en-US" dirty="0"/>
              <a:t> </a:t>
            </a:r>
            <a:r>
              <a:rPr lang="en-US" dirty="0" err="1"/>
              <a:t>úSôÙm</a:t>
            </a:r>
            <a:r>
              <a:rPr lang="en-US" dirty="0"/>
              <a:t> </a:t>
            </a:r>
            <a:r>
              <a:rPr lang="en-US" dirty="0" err="1"/>
              <a:t>úYRû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úNoY§pûX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99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2020-10-18T03:57:07Z</dcterms:modified>
</cp:coreProperties>
</file>