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671D1534-75D6-42B5-8EAA-91D1BFA12893}"/>
    <pc:docChg chg="undo custSel delSld modSld">
      <pc:chgData name="Samson Christopher" userId="6a13b5f1e64a53ae" providerId="LiveId" clId="{671D1534-75D6-42B5-8EAA-91D1BFA12893}" dt="2020-10-18T05:13:34.246" v="448" actId="1035"/>
      <pc:docMkLst>
        <pc:docMk/>
      </pc:docMkLst>
      <pc:sldChg chg="del">
        <pc:chgData name="Samson Christopher" userId="6a13b5f1e64a53ae" providerId="LiveId" clId="{671D1534-75D6-42B5-8EAA-91D1BFA12893}" dt="2020-10-18T05:10:09.77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71D1534-75D6-42B5-8EAA-91D1BFA12893}" dt="2020-10-18T05:13:34.246" v="448" actId="1035"/>
        <pc:sldMkLst>
          <pc:docMk/>
          <pc:sldMk cId="1777894342" sldId="389"/>
        </pc:sldMkLst>
        <pc:spChg chg="add mod">
          <ac:chgData name="Samson Christopher" userId="6a13b5f1e64a53ae" providerId="LiveId" clId="{671D1534-75D6-42B5-8EAA-91D1BFA12893}" dt="2020-10-18T05:13:34.246" v="448" actId="1035"/>
          <ac:spMkLst>
            <pc:docMk/>
            <pc:sldMk cId="1777894342" sldId="389"/>
            <ac:spMk id="4" creationId="{56158474-05C6-4BD6-B1A0-1D99740BA831}"/>
          </ac:spMkLst>
        </pc:spChg>
      </pc:sldChg>
      <pc:sldChg chg="addSp modSp mod">
        <pc:chgData name="Samson Christopher" userId="6a13b5f1e64a53ae" providerId="LiveId" clId="{671D1534-75D6-42B5-8EAA-91D1BFA12893}" dt="2020-10-18T05:13:26.580" v="387" actId="1035"/>
        <pc:sldMkLst>
          <pc:docMk/>
          <pc:sldMk cId="850099564" sldId="390"/>
        </pc:sldMkLst>
        <pc:spChg chg="add mod">
          <ac:chgData name="Samson Christopher" userId="6a13b5f1e64a53ae" providerId="LiveId" clId="{671D1534-75D6-42B5-8EAA-91D1BFA12893}" dt="2020-10-18T05:13:26.580" v="387" actId="1035"/>
          <ac:spMkLst>
            <pc:docMk/>
            <pc:sldMk cId="850099564" sldId="390"/>
            <ac:spMk id="4" creationId="{1491A021-4288-4766-8C05-3F5C4660FF04}"/>
          </ac:spMkLst>
        </pc:spChg>
      </pc:sldChg>
      <pc:sldChg chg="addSp modSp mod">
        <pc:chgData name="Samson Christopher" userId="6a13b5f1e64a53ae" providerId="LiveId" clId="{671D1534-75D6-42B5-8EAA-91D1BFA12893}" dt="2020-10-18T05:10:50.830" v="81" actId="1036"/>
        <pc:sldMkLst>
          <pc:docMk/>
          <pc:sldMk cId="944968354" sldId="391"/>
        </pc:sldMkLst>
        <pc:spChg chg="add mod">
          <ac:chgData name="Samson Christopher" userId="6a13b5f1e64a53ae" providerId="LiveId" clId="{671D1534-75D6-42B5-8EAA-91D1BFA12893}" dt="2020-10-18T05:10:50.830" v="81" actId="1036"/>
          <ac:spMkLst>
            <pc:docMk/>
            <pc:sldMk cId="944968354" sldId="391"/>
            <ac:spMk id="4" creationId="{FFA41648-CF22-49CC-8EAE-9D1CF7F0C990}"/>
          </ac:spMkLst>
        </pc:spChg>
      </pc:sldChg>
      <pc:sldChg chg="addSp modSp mod">
        <pc:chgData name="Samson Christopher" userId="6a13b5f1e64a53ae" providerId="LiveId" clId="{671D1534-75D6-42B5-8EAA-91D1BFA12893}" dt="2020-10-18T05:11:21.381" v="143" actId="1035"/>
        <pc:sldMkLst>
          <pc:docMk/>
          <pc:sldMk cId="1414681237" sldId="392"/>
        </pc:sldMkLst>
        <pc:spChg chg="add mod">
          <ac:chgData name="Samson Christopher" userId="6a13b5f1e64a53ae" providerId="LiveId" clId="{671D1534-75D6-42B5-8EAA-91D1BFA12893}" dt="2020-10-18T05:11:21.381" v="143" actId="1035"/>
          <ac:spMkLst>
            <pc:docMk/>
            <pc:sldMk cId="1414681237" sldId="392"/>
            <ac:spMk id="4" creationId="{89BD3F1C-7AD3-4081-8248-5DD37FF46B9A}"/>
          </ac:spMkLst>
        </pc:spChg>
      </pc:sldChg>
      <pc:sldChg chg="addSp modSp mod">
        <pc:chgData name="Samson Christopher" userId="6a13b5f1e64a53ae" providerId="LiveId" clId="{671D1534-75D6-42B5-8EAA-91D1BFA12893}" dt="2020-10-18T05:12:09.422" v="206" actId="1035"/>
        <pc:sldMkLst>
          <pc:docMk/>
          <pc:sldMk cId="4103851070" sldId="393"/>
        </pc:sldMkLst>
        <pc:spChg chg="add mod">
          <ac:chgData name="Samson Christopher" userId="6a13b5f1e64a53ae" providerId="LiveId" clId="{671D1534-75D6-42B5-8EAA-91D1BFA12893}" dt="2020-10-18T05:12:09.422" v="206" actId="1035"/>
          <ac:spMkLst>
            <pc:docMk/>
            <pc:sldMk cId="4103851070" sldId="393"/>
            <ac:spMk id="4" creationId="{C7D6B1E6-D8D7-4454-B160-7D88E52AC047}"/>
          </ac:spMkLst>
        </pc:spChg>
      </pc:sldChg>
      <pc:sldChg chg="addSp modSp mod">
        <pc:chgData name="Samson Christopher" userId="6a13b5f1e64a53ae" providerId="LiveId" clId="{671D1534-75D6-42B5-8EAA-91D1BFA12893}" dt="2020-10-18T05:12:44.416" v="265" actId="1035"/>
        <pc:sldMkLst>
          <pc:docMk/>
          <pc:sldMk cId="659567130" sldId="394"/>
        </pc:sldMkLst>
        <pc:spChg chg="add mod">
          <ac:chgData name="Samson Christopher" userId="6a13b5f1e64a53ae" providerId="LiveId" clId="{671D1534-75D6-42B5-8EAA-91D1BFA12893}" dt="2020-10-18T05:12:44.416" v="265" actId="1035"/>
          <ac:spMkLst>
            <pc:docMk/>
            <pc:sldMk cId="659567130" sldId="394"/>
            <ac:spMk id="4" creationId="{CA4BBB9F-FDD7-44CE-A3DA-E6A4B51CE915}"/>
          </ac:spMkLst>
        </pc:spChg>
      </pc:sldChg>
      <pc:sldChg chg="addSp modSp mod">
        <pc:chgData name="Samson Christopher" userId="6a13b5f1e64a53ae" providerId="LiveId" clId="{671D1534-75D6-42B5-8EAA-91D1BFA12893}" dt="2020-10-18T05:13:18.402" v="337" actId="1036"/>
        <pc:sldMkLst>
          <pc:docMk/>
          <pc:sldMk cId="859356432" sldId="395"/>
        </pc:sldMkLst>
        <pc:spChg chg="add mod">
          <ac:chgData name="Samson Christopher" userId="6a13b5f1e64a53ae" providerId="LiveId" clId="{671D1534-75D6-42B5-8EAA-91D1BFA12893}" dt="2020-10-18T05:13:18.402" v="337" actId="1036"/>
          <ac:spMkLst>
            <pc:docMk/>
            <pc:sldMk cId="859356432" sldId="395"/>
            <ac:spMk id="4" creationId="{B62E92D9-94C1-4854-A484-9EBB2FCB52D3}"/>
          </ac:spMkLst>
        </pc:spChg>
      </pc:sldChg>
      <pc:sldChg chg="del">
        <pc:chgData name="Samson Christopher" userId="6a13b5f1e64a53ae" providerId="LiveId" clId="{671D1534-75D6-42B5-8EAA-91D1BFA12893}" dt="2020-10-18T05:09:58.021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671D1534-75D6-42B5-8EAA-91D1BFA12893}" dt="2020-10-18T05:09:58.497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671D1534-75D6-42B5-8EAA-91D1BFA12893}" dt="2020-10-18T05:09:59.002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671D1534-75D6-42B5-8EAA-91D1BFA12893}" dt="2020-10-18T05:09:59.558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671D1534-75D6-42B5-8EAA-91D1BFA12893}" dt="2020-10-18T05:10:00.16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71D1534-75D6-42B5-8EAA-91D1BFA12893}" dt="2020-10-18T05:10:00.77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71D1534-75D6-42B5-8EAA-91D1BFA12893}" dt="2020-10-18T05:10:01.39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71D1534-75D6-42B5-8EAA-91D1BFA12893}" dt="2020-10-18T05:10:02.09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58474-05C6-4BD6-B1A0-1D99740BA831}"/>
              </a:ext>
            </a:extLst>
          </p:cNvPr>
          <p:cNvSpPr txBox="1"/>
          <p:nvPr/>
        </p:nvSpPr>
        <p:spPr>
          <a:xfrm>
            <a:off x="1827052" y="5377237"/>
            <a:ext cx="85378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LôXm</a:t>
            </a:r>
            <a:r>
              <a:rPr lang="en-US" dirty="0"/>
              <a:t> </a:t>
            </a:r>
            <a:r>
              <a:rPr lang="en-US" dirty="0" err="1"/>
              <a:t>ùTôpXôRÕ</a:t>
            </a:r>
            <a:r>
              <a:rPr lang="en-US" dirty="0"/>
              <a:t> -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A021-4288-4766-8C05-3F5C4660FF04}"/>
              </a:ext>
            </a:extLst>
          </p:cNvPr>
          <p:cNvSpPr txBox="1"/>
          <p:nvPr/>
        </p:nvSpPr>
        <p:spPr>
          <a:xfrm>
            <a:off x="3048699" y="5385626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 </a:t>
            </a:r>
            <a:r>
              <a:rPr lang="en-US" dirty="0" err="1"/>
              <a:t>YôÝm</a:t>
            </a:r>
            <a:r>
              <a:rPr lang="en-US" dirty="0"/>
              <a:t> </a:t>
            </a:r>
            <a:r>
              <a:rPr lang="en-US" dirty="0" err="1"/>
              <a:t>YôrdûL</a:t>
            </a:r>
            <a:r>
              <a:rPr lang="en-US" dirty="0"/>
              <a:t> </a:t>
            </a:r>
            <a:r>
              <a:rPr lang="en-US" dirty="0" err="1"/>
              <a:t>Rôu</a:t>
            </a:r>
            <a:r>
              <a:rPr lang="en-US" dirty="0"/>
              <a:t> AÕ </a:t>
            </a:r>
            <a:r>
              <a:rPr lang="en-US" dirty="0" err="1"/>
              <a:t>YôPûL</a:t>
            </a:r>
            <a:r>
              <a:rPr lang="en-US" dirty="0"/>
              <a:t> </a:t>
            </a:r>
            <a:r>
              <a:rPr lang="en-US" dirty="0" err="1"/>
              <a:t>ÅÓRôu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41648-CF22-49CC-8EAE-9D1CF7F0C99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CWh£dL</a:t>
            </a:r>
            <a:r>
              <a:rPr lang="en-US" dirty="0"/>
              <a:t> Eu </a:t>
            </a:r>
            <a:r>
              <a:rPr lang="en-US" dirty="0" err="1"/>
              <a:t>áPúY</a:t>
            </a:r>
            <a:r>
              <a:rPr lang="en-US" dirty="0"/>
              <a:t> </a:t>
            </a:r>
            <a:r>
              <a:rPr lang="en-US" dirty="0" err="1"/>
              <a:t>CÚd¡ú</a:t>
            </a:r>
            <a:r>
              <a:rPr lang="en-US" dirty="0"/>
              <a:t>\u </a:t>
            </a:r>
          </a:p>
          <a:p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YôdÏ</a:t>
            </a:r>
            <a:r>
              <a:rPr lang="en-US" dirty="0"/>
              <a:t> </a:t>
            </a:r>
            <a:r>
              <a:rPr lang="en-US" dirty="0" err="1"/>
              <a:t>A°jRYo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LôjÕ</a:t>
            </a:r>
            <a:r>
              <a:rPr lang="en-US" dirty="0"/>
              <a:t> YÚ¡\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D3F1C-7AD3-4081-8248-5DD37FF46B9A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T</a:t>
            </a:r>
            <a:r>
              <a:rPr lang="en-US" dirty="0"/>
              <a:t> </a:t>
            </a:r>
            <a:r>
              <a:rPr lang="en-US" dirty="0" err="1"/>
              <a:t>SôhL°p</a:t>
            </a:r>
            <a:r>
              <a:rPr lang="en-US" dirty="0"/>
              <a:t> Eu </a:t>
            </a:r>
            <a:r>
              <a:rPr lang="en-US" dirty="0" err="1"/>
              <a:t>úRYû</a:t>
            </a:r>
            <a:r>
              <a:rPr lang="en-US" dirty="0"/>
              <a:t>] </a:t>
            </a:r>
            <a:r>
              <a:rPr lang="en-US" dirty="0" err="1"/>
              <a:t>úR¥Yô</a:t>
            </a:r>
            <a:r>
              <a:rPr lang="en-US" dirty="0"/>
              <a:t> </a:t>
            </a:r>
          </a:p>
          <a:p>
            <a:r>
              <a:rPr lang="en-US" dirty="0" err="1"/>
              <a:t>NôjRôu</a:t>
            </a:r>
            <a:r>
              <a:rPr lang="en-US" dirty="0"/>
              <a:t> L[</a:t>
            </a:r>
            <a:r>
              <a:rPr lang="en-US" dirty="0" err="1"/>
              <a:t>j§p</a:t>
            </a:r>
            <a:r>
              <a:rPr lang="en-US" dirty="0"/>
              <a:t> </a:t>
            </a:r>
            <a:r>
              <a:rPr lang="en-US" dirty="0" err="1"/>
              <a:t>úTô¬P</a:t>
            </a:r>
            <a:r>
              <a:rPr lang="en-US" dirty="0"/>
              <a:t> </a:t>
            </a:r>
            <a:r>
              <a:rPr lang="en-US" dirty="0" err="1"/>
              <a:t>ùNVp</a:t>
            </a:r>
            <a:r>
              <a:rPr lang="en-US" dirty="0"/>
              <a:t> ÅW]</a:t>
            </a:r>
            <a:r>
              <a:rPr lang="en-US" dirty="0" err="1"/>
              <a:t>ôn</a:t>
            </a:r>
            <a:r>
              <a:rPr lang="en-US" dirty="0"/>
              <a:t> §</a:t>
            </a:r>
            <a:r>
              <a:rPr lang="en-US" dirty="0" err="1"/>
              <a:t>LZYô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6B1E6-D8D7-4454-B160-7D88E52AC047}"/>
              </a:ext>
            </a:extLst>
          </p:cNvPr>
          <p:cNvSpPr txBox="1"/>
          <p:nvPr/>
        </p:nvSpPr>
        <p:spPr>
          <a:xfrm>
            <a:off x="0" y="5448463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TôYj§u</a:t>
            </a:r>
            <a:r>
              <a:rPr lang="en-US" sz="4100" dirty="0"/>
              <a:t> </a:t>
            </a:r>
            <a:r>
              <a:rPr lang="en-US" sz="4100" dirty="0" err="1"/>
              <a:t>NmT</a:t>
            </a:r>
            <a:r>
              <a:rPr lang="en-US" sz="4100" dirty="0"/>
              <a:t>[m G¬ </a:t>
            </a:r>
            <a:r>
              <a:rPr lang="en-US" sz="4100" dirty="0" err="1"/>
              <a:t>SWLm</a:t>
            </a:r>
            <a:r>
              <a:rPr lang="en-US" sz="4100" dirty="0"/>
              <a:t> </a:t>
            </a:r>
            <a:r>
              <a:rPr lang="en-US" sz="4100" dirty="0" err="1"/>
              <a:t>Rôu</a:t>
            </a:r>
            <a:r>
              <a:rPr lang="en-US" sz="4100" dirty="0"/>
              <a:t> §</a:t>
            </a:r>
            <a:r>
              <a:rPr lang="en-US" sz="4100" dirty="0" err="1"/>
              <a:t>iQúU</a:t>
            </a:r>
            <a:r>
              <a:rPr lang="en-US" sz="4100" dirty="0"/>
              <a:t> </a:t>
            </a:r>
          </a:p>
          <a:p>
            <a:r>
              <a:rPr lang="en-US" sz="4100" dirty="0" err="1"/>
              <a:t>Nj§V</a:t>
            </a:r>
            <a:r>
              <a:rPr lang="en-US" sz="4100" dirty="0"/>
              <a:t> úRY²u ¡</a:t>
            </a:r>
            <a:r>
              <a:rPr lang="en-US" sz="4100" dirty="0" err="1"/>
              <a:t>ÚûTúVô</a:t>
            </a:r>
            <a:r>
              <a:rPr lang="en-US" sz="4100" dirty="0"/>
              <a:t> ¨</a:t>
            </a:r>
            <a:r>
              <a:rPr lang="en-US" sz="4100" dirty="0" err="1"/>
              <a:t>j§V</a:t>
            </a:r>
            <a:r>
              <a:rPr lang="en-US" sz="4100" dirty="0"/>
              <a:t> </a:t>
            </a:r>
            <a:r>
              <a:rPr lang="en-US" sz="4100" dirty="0" err="1"/>
              <a:t>ËYû</a:t>
            </a:r>
            <a:r>
              <a:rPr lang="en-US" sz="4100" dirty="0"/>
              <a:t>] </a:t>
            </a:r>
            <a:r>
              <a:rPr lang="en-US" sz="4100" dirty="0" err="1"/>
              <a:t>AÚÞúU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BBB9F-FDD7-44CE-A3DA-E6A4B51CE915}"/>
              </a:ext>
            </a:extLst>
          </p:cNvPr>
          <p:cNvSpPr txBox="1"/>
          <p:nvPr/>
        </p:nvSpPr>
        <p:spPr>
          <a:xfrm>
            <a:off x="0" y="546524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LôXúUô</a:t>
            </a:r>
            <a:r>
              <a:rPr lang="en-US" sz="4000" dirty="0"/>
              <a:t> </a:t>
            </a:r>
            <a:r>
              <a:rPr lang="en-US" sz="4000" dirty="0" err="1"/>
              <a:t>Ø¥ÙúR</a:t>
            </a:r>
            <a:r>
              <a:rPr lang="en-US" sz="4000" dirty="0"/>
              <a:t> </a:t>
            </a:r>
            <a:r>
              <a:rPr lang="en-US" sz="4000" dirty="0" err="1"/>
              <a:t>úRY</a:t>
            </a:r>
            <a:r>
              <a:rPr lang="en-US" sz="4000" dirty="0"/>
              <a:t> </a:t>
            </a:r>
            <a:r>
              <a:rPr lang="en-US" sz="4000" dirty="0" err="1"/>
              <a:t>Wôw´Vm</a:t>
            </a:r>
            <a:r>
              <a:rPr lang="en-US" sz="4000" dirty="0"/>
              <a:t> </a:t>
            </a:r>
            <a:r>
              <a:rPr lang="en-US" sz="4000" dirty="0" err="1"/>
              <a:t>ùSÚeÏúR</a:t>
            </a:r>
            <a:r>
              <a:rPr lang="en-US" sz="4000" dirty="0"/>
              <a:t> U]m §</a:t>
            </a:r>
            <a:r>
              <a:rPr lang="en-US" sz="4000" dirty="0" err="1"/>
              <a:t>Úm</a:t>
            </a:r>
            <a:r>
              <a:rPr lang="en-US" sz="4000" dirty="0"/>
              <a:t>© ¿ </a:t>
            </a:r>
            <a:r>
              <a:rPr lang="en-US" sz="4000" dirty="0" err="1"/>
              <a:t>YôZúY</a:t>
            </a:r>
            <a:r>
              <a:rPr lang="en-US" sz="4000" dirty="0"/>
              <a:t> </a:t>
            </a:r>
            <a:r>
              <a:rPr lang="en-US" sz="4000" dirty="0" err="1"/>
              <a:t>Uu</a:t>
            </a:r>
            <a:r>
              <a:rPr lang="en-US" sz="4000" dirty="0"/>
              <a:t>]u </a:t>
            </a:r>
            <a:r>
              <a:rPr lang="en-US" sz="4000" dirty="0" err="1"/>
              <a:t>CúVÑ</a:t>
            </a:r>
            <a:r>
              <a:rPr lang="en-US" sz="4000" dirty="0"/>
              <a:t> </a:t>
            </a:r>
            <a:r>
              <a:rPr lang="en-US" sz="4000" dirty="0" err="1"/>
              <a:t>Euû</a:t>
            </a:r>
            <a:r>
              <a:rPr lang="en-US" sz="4000" dirty="0"/>
              <a:t>] </a:t>
            </a:r>
            <a:r>
              <a:rPr lang="en-US" sz="4000" dirty="0" err="1"/>
              <a:t>AûZd</a:t>
            </a:r>
            <a:r>
              <a:rPr lang="en-US" sz="4000" dirty="0"/>
              <a:t>¡\</a:t>
            </a:r>
            <a:r>
              <a:rPr lang="en-US" sz="4000" dirty="0" err="1"/>
              <a:t>ôo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E92D9-94C1-4854-A484-9EBB2FCB52D3}"/>
              </a:ext>
            </a:extLst>
          </p:cNvPr>
          <p:cNvSpPr txBox="1"/>
          <p:nvPr/>
        </p:nvSpPr>
        <p:spPr>
          <a:xfrm>
            <a:off x="0" y="5456852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ApúXíVô</a:t>
            </a:r>
            <a:r>
              <a:rPr lang="en-US" sz="4100" dirty="0"/>
              <a:t> </a:t>
            </a:r>
            <a:r>
              <a:rPr lang="en-US" sz="4100" dirty="0" err="1"/>
              <a:t>Tô¥úV</a:t>
            </a:r>
            <a:r>
              <a:rPr lang="en-US" sz="4100" dirty="0"/>
              <a:t> </a:t>
            </a:r>
            <a:r>
              <a:rPr lang="en-US" sz="4100" dirty="0" err="1"/>
              <a:t>TWúXôLúU</a:t>
            </a:r>
            <a:r>
              <a:rPr lang="en-US" sz="4100" dirty="0"/>
              <a:t> </a:t>
            </a:r>
            <a:r>
              <a:rPr lang="en-US" sz="4100" dirty="0" err="1"/>
              <a:t>úNÚYôn</a:t>
            </a:r>
            <a:r>
              <a:rPr lang="en-US" sz="4100" dirty="0"/>
              <a:t> </a:t>
            </a:r>
          </a:p>
          <a:p>
            <a:r>
              <a:rPr lang="en-US" sz="4100" dirty="0" err="1"/>
              <a:t>TWu</a:t>
            </a:r>
            <a:r>
              <a:rPr lang="en-US" sz="4100" dirty="0"/>
              <a:t> </a:t>
            </a:r>
            <a:r>
              <a:rPr lang="en-US" sz="4100" dirty="0" err="1"/>
              <a:t>CúVÑ®u</a:t>
            </a:r>
            <a:r>
              <a:rPr lang="en-US" sz="4100" dirty="0"/>
              <a:t> </a:t>
            </a:r>
            <a:r>
              <a:rPr lang="en-US" sz="4100" dirty="0" err="1"/>
              <a:t>TôRj§p</a:t>
            </a:r>
            <a:r>
              <a:rPr lang="en-US" sz="4100" dirty="0"/>
              <a:t> </a:t>
            </a:r>
            <a:r>
              <a:rPr lang="en-US" sz="4100" dirty="0" err="1"/>
              <a:t>SpX</a:t>
            </a:r>
            <a:r>
              <a:rPr lang="en-US" sz="4100" dirty="0"/>
              <a:t> </a:t>
            </a:r>
            <a:r>
              <a:rPr lang="en-US" sz="4100" dirty="0" err="1"/>
              <a:t>Te¡û</a:t>
            </a:r>
            <a:r>
              <a:rPr lang="en-US" sz="4100" dirty="0"/>
              <a:t>] </a:t>
            </a:r>
            <a:r>
              <a:rPr lang="en-US" sz="4100" dirty="0" err="1"/>
              <a:t>ùTt±ÓYôn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139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2020-10-18T05:13:37Z</dcterms:modified>
</cp:coreProperties>
</file>