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51A35845-E2C4-424B-86EA-41965C978A19}"/>
    <pc:docChg chg="delSld modSld">
      <pc:chgData name="Samson Christopher" userId="6a13b5f1e64a53ae" providerId="LiveId" clId="{51A35845-E2C4-424B-86EA-41965C978A19}" dt="2020-10-18T05:34:51.705" v="686" actId="1035"/>
      <pc:docMkLst>
        <pc:docMk/>
      </pc:docMkLst>
      <pc:sldChg chg="del">
        <pc:chgData name="Samson Christopher" userId="6a13b5f1e64a53ae" providerId="LiveId" clId="{51A35845-E2C4-424B-86EA-41965C978A19}" dt="2020-10-18T05:31:02.56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1A35845-E2C4-424B-86EA-41965C978A19}" dt="2020-10-18T05:34:51.705" v="686" actId="1035"/>
        <pc:sldMkLst>
          <pc:docMk/>
          <pc:sldMk cId="1777894342" sldId="389"/>
        </pc:sldMkLst>
        <pc:spChg chg="add mod">
          <ac:chgData name="Samson Christopher" userId="6a13b5f1e64a53ae" providerId="LiveId" clId="{51A35845-E2C4-424B-86EA-41965C978A19}" dt="2020-10-18T05:34:51.705" v="686" actId="1035"/>
          <ac:spMkLst>
            <pc:docMk/>
            <pc:sldMk cId="1777894342" sldId="389"/>
            <ac:spMk id="4" creationId="{FDA17809-676D-469C-89EE-276AB02015D0}"/>
          </ac:spMkLst>
        </pc:spChg>
      </pc:sldChg>
      <pc:sldChg chg="addSp modSp mod">
        <pc:chgData name="Samson Christopher" userId="6a13b5f1e64a53ae" providerId="LiveId" clId="{51A35845-E2C4-424B-86EA-41965C978A19}" dt="2020-10-18T05:34:45.428" v="634" actId="1035"/>
        <pc:sldMkLst>
          <pc:docMk/>
          <pc:sldMk cId="850099564" sldId="390"/>
        </pc:sldMkLst>
        <pc:spChg chg="add mod">
          <ac:chgData name="Samson Christopher" userId="6a13b5f1e64a53ae" providerId="LiveId" clId="{51A35845-E2C4-424B-86EA-41965C978A19}" dt="2020-10-18T05:34:45.428" v="634" actId="1035"/>
          <ac:spMkLst>
            <pc:docMk/>
            <pc:sldMk cId="850099564" sldId="390"/>
            <ac:spMk id="4" creationId="{D8999748-CD5B-4A5C-AA7D-FF11DB0CDD6D}"/>
          </ac:spMkLst>
        </pc:spChg>
      </pc:sldChg>
      <pc:sldChg chg="addSp modSp mod">
        <pc:chgData name="Samson Christopher" userId="6a13b5f1e64a53ae" providerId="LiveId" clId="{51A35845-E2C4-424B-86EA-41965C978A19}" dt="2020-10-18T05:34:37.313" v="590" actId="1035"/>
        <pc:sldMkLst>
          <pc:docMk/>
          <pc:sldMk cId="944968354" sldId="391"/>
        </pc:sldMkLst>
        <pc:spChg chg="add mod">
          <ac:chgData name="Samson Christopher" userId="6a13b5f1e64a53ae" providerId="LiveId" clId="{51A35845-E2C4-424B-86EA-41965C978A19}" dt="2020-10-18T05:34:37.313" v="590" actId="1035"/>
          <ac:spMkLst>
            <pc:docMk/>
            <pc:sldMk cId="944968354" sldId="391"/>
            <ac:spMk id="4" creationId="{4C21631A-FFCD-4ED6-A2F7-0B54D13C7F7C}"/>
          </ac:spMkLst>
        </pc:spChg>
      </pc:sldChg>
      <pc:sldChg chg="addSp modSp mod">
        <pc:chgData name="Samson Christopher" userId="6a13b5f1e64a53ae" providerId="LiveId" clId="{51A35845-E2C4-424B-86EA-41965C978A19}" dt="2020-10-18T05:34:29.893" v="535" actId="1036"/>
        <pc:sldMkLst>
          <pc:docMk/>
          <pc:sldMk cId="1414681237" sldId="392"/>
        </pc:sldMkLst>
        <pc:spChg chg="add mod">
          <ac:chgData name="Samson Christopher" userId="6a13b5f1e64a53ae" providerId="LiveId" clId="{51A35845-E2C4-424B-86EA-41965C978A19}" dt="2020-10-18T05:34:29.893" v="535" actId="1036"/>
          <ac:spMkLst>
            <pc:docMk/>
            <pc:sldMk cId="1414681237" sldId="392"/>
            <ac:spMk id="4" creationId="{C5B7CA03-FA9A-457F-83B7-47DE7CA834A3}"/>
          </ac:spMkLst>
        </pc:spChg>
      </pc:sldChg>
      <pc:sldChg chg="addSp modSp mod">
        <pc:chgData name="Samson Christopher" userId="6a13b5f1e64a53ae" providerId="LiveId" clId="{51A35845-E2C4-424B-86EA-41965C978A19}" dt="2020-10-18T05:34:22.894" v="481" actId="1035"/>
        <pc:sldMkLst>
          <pc:docMk/>
          <pc:sldMk cId="4103851070" sldId="393"/>
        </pc:sldMkLst>
        <pc:spChg chg="add mod">
          <ac:chgData name="Samson Christopher" userId="6a13b5f1e64a53ae" providerId="LiveId" clId="{51A35845-E2C4-424B-86EA-41965C978A19}" dt="2020-10-18T05:34:22.894" v="481" actId="1035"/>
          <ac:spMkLst>
            <pc:docMk/>
            <pc:sldMk cId="4103851070" sldId="393"/>
            <ac:spMk id="4" creationId="{399BCC38-0B2D-4CBA-8C32-398D0966EC8C}"/>
          </ac:spMkLst>
        </pc:spChg>
      </pc:sldChg>
      <pc:sldChg chg="addSp modSp mod">
        <pc:chgData name="Samson Christopher" userId="6a13b5f1e64a53ae" providerId="LiveId" clId="{51A35845-E2C4-424B-86EA-41965C978A19}" dt="2020-10-18T05:34:16.852" v="437" actId="1036"/>
        <pc:sldMkLst>
          <pc:docMk/>
          <pc:sldMk cId="659567130" sldId="394"/>
        </pc:sldMkLst>
        <pc:spChg chg="add mod">
          <ac:chgData name="Samson Christopher" userId="6a13b5f1e64a53ae" providerId="LiveId" clId="{51A35845-E2C4-424B-86EA-41965C978A19}" dt="2020-10-18T05:34:16.852" v="437" actId="1036"/>
          <ac:spMkLst>
            <pc:docMk/>
            <pc:sldMk cId="659567130" sldId="394"/>
            <ac:spMk id="4" creationId="{CB341AA7-DB8F-4279-831F-5C044E6377EA}"/>
          </ac:spMkLst>
        </pc:spChg>
      </pc:sldChg>
      <pc:sldChg chg="addSp modSp mod">
        <pc:chgData name="Samson Christopher" userId="6a13b5f1e64a53ae" providerId="LiveId" clId="{51A35845-E2C4-424B-86EA-41965C978A19}" dt="2020-10-18T05:34:08.890" v="388" actId="1035"/>
        <pc:sldMkLst>
          <pc:docMk/>
          <pc:sldMk cId="859356432" sldId="395"/>
        </pc:sldMkLst>
        <pc:spChg chg="add mod">
          <ac:chgData name="Samson Christopher" userId="6a13b5f1e64a53ae" providerId="LiveId" clId="{51A35845-E2C4-424B-86EA-41965C978A19}" dt="2020-10-18T05:34:08.890" v="388" actId="1035"/>
          <ac:spMkLst>
            <pc:docMk/>
            <pc:sldMk cId="859356432" sldId="395"/>
            <ac:spMk id="4" creationId="{8D05ACE4-C999-46CC-88B1-0337237C250D}"/>
          </ac:spMkLst>
        </pc:spChg>
      </pc:sldChg>
      <pc:sldChg chg="addSp modSp mod">
        <pc:chgData name="Samson Christopher" userId="6a13b5f1e64a53ae" providerId="LiveId" clId="{51A35845-E2C4-424B-86EA-41965C978A19}" dt="2020-10-18T05:34:01.678" v="336" actId="1035"/>
        <pc:sldMkLst>
          <pc:docMk/>
          <pc:sldMk cId="2025405914" sldId="396"/>
        </pc:sldMkLst>
        <pc:spChg chg="add mod">
          <ac:chgData name="Samson Christopher" userId="6a13b5f1e64a53ae" providerId="LiveId" clId="{51A35845-E2C4-424B-86EA-41965C978A19}" dt="2020-10-18T05:34:01.678" v="336" actId="1035"/>
          <ac:spMkLst>
            <pc:docMk/>
            <pc:sldMk cId="2025405914" sldId="396"/>
            <ac:spMk id="4" creationId="{3B5BA4C3-63D2-4208-90E9-3119E6AD0F91}"/>
          </ac:spMkLst>
        </pc:spChg>
      </pc:sldChg>
      <pc:sldChg chg="addSp modSp mod">
        <pc:chgData name="Samson Christopher" userId="6a13b5f1e64a53ae" providerId="LiveId" clId="{51A35845-E2C4-424B-86EA-41965C978A19}" dt="2020-10-18T05:33:57.370" v="292" actId="1035"/>
        <pc:sldMkLst>
          <pc:docMk/>
          <pc:sldMk cId="2940326978" sldId="397"/>
        </pc:sldMkLst>
        <pc:spChg chg="add mod">
          <ac:chgData name="Samson Christopher" userId="6a13b5f1e64a53ae" providerId="LiveId" clId="{51A35845-E2C4-424B-86EA-41965C978A19}" dt="2020-10-18T05:33:57.370" v="292" actId="1035"/>
          <ac:spMkLst>
            <pc:docMk/>
            <pc:sldMk cId="2940326978" sldId="397"/>
            <ac:spMk id="4" creationId="{23481B4B-E9CF-4675-A3F1-E7F7E27B1F3A}"/>
          </ac:spMkLst>
        </pc:spChg>
      </pc:sldChg>
      <pc:sldChg chg="addSp modSp mod">
        <pc:chgData name="Samson Christopher" userId="6a13b5f1e64a53ae" providerId="LiveId" clId="{51A35845-E2C4-424B-86EA-41965C978A19}" dt="2020-10-18T05:33:50.636" v="241" actId="1035"/>
        <pc:sldMkLst>
          <pc:docMk/>
          <pc:sldMk cId="2964080828" sldId="398"/>
        </pc:sldMkLst>
        <pc:spChg chg="add mod">
          <ac:chgData name="Samson Christopher" userId="6a13b5f1e64a53ae" providerId="LiveId" clId="{51A35845-E2C4-424B-86EA-41965C978A19}" dt="2020-10-18T05:33:50.636" v="241" actId="1035"/>
          <ac:spMkLst>
            <pc:docMk/>
            <pc:sldMk cId="2964080828" sldId="398"/>
            <ac:spMk id="4" creationId="{57654854-3B1F-496C-8472-F2FDDBDE5E1C}"/>
          </ac:spMkLst>
        </pc:spChg>
      </pc:sldChg>
      <pc:sldChg chg="addSp modSp mod">
        <pc:chgData name="Samson Christopher" userId="6a13b5f1e64a53ae" providerId="LiveId" clId="{51A35845-E2C4-424B-86EA-41965C978A19}" dt="2020-10-18T05:33:44.195" v="190" actId="1035"/>
        <pc:sldMkLst>
          <pc:docMk/>
          <pc:sldMk cId="1883622595" sldId="399"/>
        </pc:sldMkLst>
        <pc:spChg chg="add mod">
          <ac:chgData name="Samson Christopher" userId="6a13b5f1e64a53ae" providerId="LiveId" clId="{51A35845-E2C4-424B-86EA-41965C978A19}" dt="2020-10-18T05:33:44.195" v="190" actId="1035"/>
          <ac:spMkLst>
            <pc:docMk/>
            <pc:sldMk cId="1883622595" sldId="399"/>
            <ac:spMk id="4" creationId="{D7F9872A-58F2-4C0A-AB5F-6098E9C13DB5}"/>
          </ac:spMkLst>
        </pc:spChg>
      </pc:sldChg>
      <pc:sldChg chg="addSp modSp mod">
        <pc:chgData name="Samson Christopher" userId="6a13b5f1e64a53ae" providerId="LiveId" clId="{51A35845-E2C4-424B-86EA-41965C978A19}" dt="2020-10-18T05:33:39.544" v="148" actId="1036"/>
        <pc:sldMkLst>
          <pc:docMk/>
          <pc:sldMk cId="642142391" sldId="400"/>
        </pc:sldMkLst>
        <pc:spChg chg="add mod">
          <ac:chgData name="Samson Christopher" userId="6a13b5f1e64a53ae" providerId="LiveId" clId="{51A35845-E2C4-424B-86EA-41965C978A19}" dt="2020-10-18T05:33:39.544" v="148" actId="1036"/>
          <ac:spMkLst>
            <pc:docMk/>
            <pc:sldMk cId="642142391" sldId="400"/>
            <ac:spMk id="4" creationId="{5273940B-4F67-4F06-B0F2-71208FEB3D00}"/>
          </ac:spMkLst>
        </pc:spChg>
      </pc:sldChg>
      <pc:sldChg chg="addSp modSp mod">
        <pc:chgData name="Samson Christopher" userId="6a13b5f1e64a53ae" providerId="LiveId" clId="{51A35845-E2C4-424B-86EA-41965C978A19}" dt="2020-10-18T05:33:33.862" v="103" actId="1035"/>
        <pc:sldMkLst>
          <pc:docMk/>
          <pc:sldMk cId="620554568" sldId="401"/>
        </pc:sldMkLst>
        <pc:spChg chg="add mod">
          <ac:chgData name="Samson Christopher" userId="6a13b5f1e64a53ae" providerId="LiveId" clId="{51A35845-E2C4-424B-86EA-41965C978A19}" dt="2020-10-18T05:33:33.862" v="103" actId="1035"/>
          <ac:spMkLst>
            <pc:docMk/>
            <pc:sldMk cId="620554568" sldId="401"/>
            <ac:spMk id="4" creationId="{73E91DEA-B4B7-4CF1-A90F-0D523C3EC389}"/>
          </ac:spMkLst>
        </pc:spChg>
      </pc:sldChg>
      <pc:sldChg chg="del">
        <pc:chgData name="Samson Christopher" userId="6a13b5f1e64a53ae" providerId="LiveId" clId="{51A35845-E2C4-424B-86EA-41965C978A19}" dt="2020-10-18T05:30:04.476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1A35845-E2C4-424B-86EA-41965C978A19}" dt="2020-10-18T05:30:05.06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17809-676D-469C-89EE-276AB02015D0}"/>
              </a:ext>
            </a:extLst>
          </p:cNvPr>
          <p:cNvSpPr txBox="1"/>
          <p:nvPr/>
        </p:nvSpPr>
        <p:spPr>
          <a:xfrm>
            <a:off x="1592160" y="5377237"/>
            <a:ext cx="900767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L­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 err="1"/>
              <a:t>úXVô</a:t>
            </a:r>
            <a:r>
              <a:rPr lang="en-US" dirty="0"/>
              <a:t> </a:t>
            </a:r>
            <a:r>
              <a:rPr lang="en-US" dirty="0" err="1"/>
              <a:t>LPtLûW</a:t>
            </a:r>
            <a:r>
              <a:rPr lang="en-US" dirty="0"/>
              <a:t> </a:t>
            </a:r>
            <a:r>
              <a:rPr lang="en-US" dirty="0" err="1"/>
              <a:t>KWm</a:t>
            </a:r>
            <a:r>
              <a:rPr lang="en-US" dirty="0"/>
              <a:t> </a:t>
            </a:r>
          </a:p>
          <a:p>
            <a:r>
              <a:rPr lang="en-US" dirty="0"/>
              <a:t>JÚ U²Ro </a:t>
            </a:r>
            <a:r>
              <a:rPr lang="en-US" dirty="0" err="1"/>
              <a:t>SPkÕ</a:t>
            </a:r>
            <a:r>
              <a:rPr lang="en-US" dirty="0"/>
              <a:t> </a:t>
            </a:r>
            <a:r>
              <a:rPr lang="en-US" dirty="0" err="1"/>
              <a:t>ùNu</a:t>
            </a:r>
            <a:r>
              <a:rPr lang="en-US" dirty="0"/>
              <a:t>\</a:t>
            </a:r>
            <a:r>
              <a:rPr lang="en-US" dirty="0" err="1"/>
              <a:t>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54854-3B1F-496C-8472-F2FDDBDE5E1C}"/>
              </a:ext>
            </a:extLst>
          </p:cNvPr>
          <p:cNvSpPr txBox="1"/>
          <p:nvPr/>
        </p:nvSpPr>
        <p:spPr>
          <a:xfrm>
            <a:off x="2162612" y="5385626"/>
            <a:ext cx="78667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ùSgNúU</a:t>
            </a:r>
            <a:r>
              <a:rPr lang="en-US" dirty="0"/>
              <a:t> ¨û]</a:t>
            </a:r>
            <a:r>
              <a:rPr lang="en-US" dirty="0" err="1"/>
              <a:t>j§Ó</a:t>
            </a:r>
            <a:r>
              <a:rPr lang="en-US" dirty="0"/>
              <a:t> -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Au©û</a:t>
            </a:r>
            <a:r>
              <a:rPr lang="en-US" dirty="0"/>
              <a:t>] </a:t>
            </a:r>
            <a:r>
              <a:rPr lang="en-US" dirty="0" err="1"/>
              <a:t>Ú£j§Ó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9872A-58F2-4C0A-AB5F-6098E9C13DB5}"/>
              </a:ext>
            </a:extLst>
          </p:cNvPr>
          <p:cNvSpPr txBox="1"/>
          <p:nvPr/>
        </p:nvSpPr>
        <p:spPr>
          <a:xfrm>
            <a:off x="1986443" y="5385626"/>
            <a:ext cx="821911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H²kR </a:t>
            </a:r>
            <a:r>
              <a:rPr lang="en-US" dirty="0" err="1"/>
              <a:t>úYRû</a:t>
            </a:r>
            <a:r>
              <a:rPr lang="en-US" dirty="0"/>
              <a:t>]Ls -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He¡Óm</a:t>
            </a:r>
            <a:r>
              <a:rPr lang="en-US" dirty="0"/>
              <a:t> U²RoLú[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3940B-4F67-4F06-B0F2-71208FEB3D00}"/>
              </a:ext>
            </a:extLst>
          </p:cNvPr>
          <p:cNvSpPr txBox="1"/>
          <p:nvPr/>
        </p:nvSpPr>
        <p:spPr>
          <a:xfrm>
            <a:off x="1948692" y="5385627"/>
            <a:ext cx="829461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</a:t>
            </a:r>
            <a:r>
              <a:rPr lang="en-US" dirty="0" err="1"/>
              <a:t>CúVÑ®u</a:t>
            </a:r>
            <a:r>
              <a:rPr lang="en-US" dirty="0"/>
              <a:t> </a:t>
            </a:r>
            <a:r>
              <a:rPr lang="en-US" dirty="0" err="1"/>
              <a:t>úTôRû</a:t>
            </a:r>
            <a:r>
              <a:rPr lang="en-US" dirty="0"/>
              <a:t>]</a:t>
            </a:r>
            <a:r>
              <a:rPr lang="en-US" dirty="0" err="1"/>
              <a:t>ûV</a:t>
            </a:r>
            <a:r>
              <a:rPr lang="en-US" dirty="0"/>
              <a:t> H²eÏ U\k¾oLú[ô 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91DEA-B4B7-4CF1-A90F-0D523C3EC389}"/>
              </a:ext>
            </a:extLst>
          </p:cNvPr>
          <p:cNvSpPr txBox="1"/>
          <p:nvPr/>
        </p:nvSpPr>
        <p:spPr>
          <a:xfrm>
            <a:off x="1608938" y="5377237"/>
            <a:ext cx="89741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úYRû</a:t>
            </a:r>
            <a:r>
              <a:rPr lang="en-US" dirty="0"/>
              <a:t>] ¾oj§Óm </a:t>
            </a:r>
            <a:r>
              <a:rPr lang="en-US" dirty="0" err="1"/>
              <a:t>úYkR</a:t>
            </a:r>
            <a:r>
              <a:rPr lang="en-US" dirty="0"/>
              <a:t>]</a:t>
            </a:r>
            <a:r>
              <a:rPr lang="en-US" dirty="0" err="1"/>
              <a:t>Yo</a:t>
            </a:r>
            <a:r>
              <a:rPr lang="en-US" dirty="0"/>
              <a:t> </a:t>
            </a:r>
          </a:p>
          <a:p>
            <a:r>
              <a:rPr lang="en-US" dirty="0"/>
              <a:t>U] </a:t>
            </a:r>
            <a:r>
              <a:rPr lang="en-US" dirty="0" err="1"/>
              <a:t>TôWjûR</a:t>
            </a:r>
            <a:r>
              <a:rPr lang="en-US" dirty="0"/>
              <a:t> </a:t>
            </a:r>
            <a:r>
              <a:rPr lang="en-US" dirty="0" err="1"/>
              <a:t>úTôd¡Óm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]</a:t>
            </a:r>
            <a:r>
              <a:rPr lang="en-US" dirty="0" err="1"/>
              <a:t>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99748-CD5B-4A5C-AA7D-FF11DB0CDD6D}"/>
              </a:ext>
            </a:extLst>
          </p:cNvPr>
          <p:cNvSpPr txBox="1"/>
          <p:nvPr/>
        </p:nvSpPr>
        <p:spPr>
          <a:xfrm>
            <a:off x="2141639" y="5377238"/>
            <a:ext cx="790872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AYoRôu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CWhNLo</a:t>
            </a:r>
            <a:r>
              <a:rPr lang="en-US" dirty="0"/>
              <a:t> </a:t>
            </a:r>
            <a:r>
              <a:rPr lang="en-US" dirty="0" err="1"/>
              <a:t>TôYjûRl</a:t>
            </a:r>
            <a:r>
              <a:rPr lang="en-US" dirty="0"/>
              <a:t> </a:t>
            </a:r>
            <a:r>
              <a:rPr lang="en-US" dirty="0" err="1"/>
              <a:t>úTôdÏm</a:t>
            </a:r>
            <a:r>
              <a:rPr lang="en-US" dirty="0"/>
              <a:t> </a:t>
            </a:r>
            <a:r>
              <a:rPr lang="en-US" dirty="0" err="1"/>
              <a:t>EjRUo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1631A-FFCD-4ED6-A2F7-0B54D13C7F7C}"/>
              </a:ext>
            </a:extLst>
          </p:cNvPr>
          <p:cNvSpPr txBox="1"/>
          <p:nvPr/>
        </p:nvSpPr>
        <p:spPr>
          <a:xfrm>
            <a:off x="1915136" y="5385626"/>
            <a:ext cx="836172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Lô¬Ús</a:t>
            </a:r>
            <a:r>
              <a:rPr lang="en-US" dirty="0"/>
              <a:t> </a:t>
            </a:r>
            <a:r>
              <a:rPr lang="en-US" dirty="0" err="1"/>
              <a:t>ãrkRôÛm</a:t>
            </a:r>
            <a:r>
              <a:rPr lang="en-US" dirty="0"/>
              <a:t> - </a:t>
            </a:r>
            <a:r>
              <a:rPr lang="en-US" dirty="0" err="1"/>
              <a:t>ùTÚm</a:t>
            </a:r>
            <a:r>
              <a:rPr lang="en-US" dirty="0"/>
              <a:t> </a:t>
            </a:r>
            <a:r>
              <a:rPr lang="en-US" dirty="0" err="1"/>
              <a:t>LYûXLs</a:t>
            </a:r>
            <a:r>
              <a:rPr lang="en-US" dirty="0"/>
              <a:t> </a:t>
            </a:r>
            <a:r>
              <a:rPr lang="en-US" dirty="0" err="1"/>
              <a:t>ùRôPokRôÛm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7CA03-FA9A-457F-83B7-47DE7CA834A3}"/>
              </a:ext>
            </a:extLst>
          </p:cNvPr>
          <p:cNvSpPr txBox="1"/>
          <p:nvPr/>
        </p:nvSpPr>
        <p:spPr>
          <a:xfrm>
            <a:off x="1793496" y="5385627"/>
            <a:ext cx="860500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/>
              <a:t>Li½o </a:t>
            </a:r>
            <a:r>
              <a:rPr lang="es-ES" dirty="0" err="1"/>
              <a:t>Y¥jRôÛm</a:t>
            </a:r>
            <a:r>
              <a:rPr lang="es-ES" dirty="0"/>
              <a:t> </a:t>
            </a:r>
            <a:r>
              <a:rPr lang="es-ES" dirty="0" err="1"/>
              <a:t>Euû</a:t>
            </a:r>
            <a:r>
              <a:rPr lang="es-ES" dirty="0"/>
              <a:t>] </a:t>
            </a:r>
            <a:r>
              <a:rPr lang="es-ES" dirty="0" err="1"/>
              <a:t>LXdLeLs</a:t>
            </a:r>
            <a:r>
              <a:rPr lang="es-ES" dirty="0"/>
              <a:t> ©¥</a:t>
            </a:r>
            <a:r>
              <a:rPr lang="es-ES" dirty="0" err="1"/>
              <a:t>jRôÛm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BCC38-0B2D-4CBA-8C32-398D0966EC8C}"/>
              </a:ext>
            </a:extLst>
          </p:cNvPr>
          <p:cNvSpPr txBox="1"/>
          <p:nvPr/>
        </p:nvSpPr>
        <p:spPr>
          <a:xfrm>
            <a:off x="1596355" y="5377237"/>
            <a:ext cx="899929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LojR¬u</a:t>
            </a:r>
            <a:r>
              <a:rPr lang="en-US" dirty="0"/>
              <a:t> </a:t>
            </a:r>
            <a:r>
              <a:rPr lang="en-US" dirty="0" err="1"/>
              <a:t>ÏWp</a:t>
            </a:r>
            <a:r>
              <a:rPr lang="en-US" dirty="0"/>
              <a:t> </a:t>
            </a:r>
            <a:r>
              <a:rPr lang="en-US" dirty="0" err="1"/>
              <a:t>Euû</a:t>
            </a:r>
            <a:r>
              <a:rPr lang="en-US" dirty="0"/>
              <a:t>] </a:t>
            </a:r>
            <a:r>
              <a:rPr lang="en-US" dirty="0" err="1"/>
              <a:t>AûZd</a:t>
            </a:r>
            <a:r>
              <a:rPr lang="en-US" dirty="0"/>
              <a:t>¡\Õ Eu </a:t>
            </a:r>
            <a:r>
              <a:rPr lang="en-US" dirty="0" err="1"/>
              <a:t>LYûXûV</a:t>
            </a:r>
            <a:r>
              <a:rPr lang="en-US" dirty="0"/>
              <a:t> </a:t>
            </a:r>
            <a:r>
              <a:rPr lang="en-US" dirty="0" err="1"/>
              <a:t>Uôt±P</a:t>
            </a:r>
            <a:r>
              <a:rPr lang="en-US" dirty="0"/>
              <a:t> </a:t>
            </a:r>
            <a:r>
              <a:rPr lang="en-US" dirty="0" err="1"/>
              <a:t>Õ¥d</a:t>
            </a:r>
            <a:r>
              <a:rPr lang="en-US" dirty="0"/>
              <a:t>¡\Õ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1AA7-DB8F-4279-831F-5C044E6377EA}"/>
              </a:ext>
            </a:extLst>
          </p:cNvPr>
          <p:cNvSpPr txBox="1"/>
          <p:nvPr/>
        </p:nvSpPr>
        <p:spPr>
          <a:xfrm>
            <a:off x="1902553" y="5385626"/>
            <a:ext cx="838689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ùSgNúU</a:t>
            </a:r>
            <a:r>
              <a:rPr lang="en-US" dirty="0"/>
              <a:t> ¨û]</a:t>
            </a:r>
            <a:r>
              <a:rPr lang="en-US" dirty="0" err="1"/>
              <a:t>j§Ó</a:t>
            </a:r>
            <a:r>
              <a:rPr lang="en-US" dirty="0"/>
              <a:t> -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Au©û</a:t>
            </a:r>
            <a:r>
              <a:rPr lang="en-US" dirty="0"/>
              <a:t>] </a:t>
            </a:r>
            <a:r>
              <a:rPr lang="en-US" dirty="0" err="1"/>
              <a:t>Ú£j§Ó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5ACE4-C999-46CC-88B1-0337237C250D}"/>
              </a:ext>
            </a:extLst>
          </p:cNvPr>
          <p:cNvSpPr txBox="1"/>
          <p:nvPr/>
        </p:nvSpPr>
        <p:spPr>
          <a:xfrm>
            <a:off x="2263279" y="5377238"/>
            <a:ext cx="766544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SiToLs</a:t>
            </a:r>
            <a:r>
              <a:rPr lang="en-US" dirty="0"/>
              <a:t> </a:t>
            </a:r>
            <a:r>
              <a:rPr lang="en-US" dirty="0" err="1"/>
              <a:t>TûLjRôÛm</a:t>
            </a:r>
            <a:r>
              <a:rPr lang="en-US" dirty="0"/>
              <a:t> - </a:t>
            </a:r>
            <a:r>
              <a:rPr lang="en-US" dirty="0" err="1"/>
              <a:t>CkR</a:t>
            </a:r>
            <a:r>
              <a:rPr lang="en-US" dirty="0"/>
              <a:t> Sô²Xm </a:t>
            </a:r>
            <a:r>
              <a:rPr lang="en-US" dirty="0" err="1"/>
              <a:t>ùYßjRôÛm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BA4C3-63D2-4208-90E9-3119E6AD0F91}"/>
              </a:ext>
            </a:extLst>
          </p:cNvPr>
          <p:cNvSpPr txBox="1"/>
          <p:nvPr/>
        </p:nvSpPr>
        <p:spPr>
          <a:xfrm>
            <a:off x="2024193" y="5377238"/>
            <a:ext cx="814361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ùTtú</a:t>
            </a:r>
            <a:r>
              <a:rPr lang="en-US" dirty="0"/>
              <a:t>\</a:t>
            </a:r>
            <a:r>
              <a:rPr lang="en-US" dirty="0" err="1"/>
              <a:t>ôoLs</a:t>
            </a:r>
            <a:r>
              <a:rPr lang="en-US" dirty="0"/>
              <a:t> U\</a:t>
            </a:r>
            <a:r>
              <a:rPr lang="en-US" dirty="0" err="1"/>
              <a:t>kRôÛm</a:t>
            </a:r>
            <a:r>
              <a:rPr lang="en-US" dirty="0"/>
              <a:t> </a:t>
            </a:r>
          </a:p>
          <a:p>
            <a:r>
              <a:rPr lang="en-US" dirty="0"/>
              <a:t>Eu </a:t>
            </a:r>
            <a:r>
              <a:rPr lang="en-US" dirty="0" err="1"/>
              <a:t>Etú</a:t>
            </a:r>
            <a:r>
              <a:rPr lang="en-US" dirty="0"/>
              <a:t>\</a:t>
            </a:r>
            <a:r>
              <a:rPr lang="en-US" dirty="0" err="1"/>
              <a:t>ôoLs</a:t>
            </a:r>
            <a:r>
              <a:rPr lang="en-US" dirty="0"/>
              <a:t> ©¬</a:t>
            </a:r>
            <a:r>
              <a:rPr lang="en-US" dirty="0" err="1"/>
              <a:t>kRôÛm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81B4B-E9CF-4675-A3F1-E7F7E27B1F3A}"/>
              </a:ext>
            </a:extLst>
          </p:cNvPr>
          <p:cNvSpPr txBox="1"/>
          <p:nvPr/>
        </p:nvSpPr>
        <p:spPr>
          <a:xfrm>
            <a:off x="1634105" y="5377238"/>
            <a:ext cx="892378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SôVLu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Ruû</a:t>
            </a:r>
            <a:r>
              <a:rPr lang="en-US" dirty="0"/>
              <a:t>] </a:t>
            </a:r>
            <a:r>
              <a:rPr lang="en-US" dirty="0" err="1"/>
              <a:t>A±k§ÓYôo</a:t>
            </a:r>
            <a:r>
              <a:rPr lang="en-US" dirty="0"/>
              <a:t> </a:t>
            </a:r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SuûU</a:t>
            </a:r>
            <a:r>
              <a:rPr lang="en-US" dirty="0"/>
              <a:t>«]</a:t>
            </a:r>
            <a:r>
              <a:rPr lang="en-US" dirty="0" err="1"/>
              <a:t>ôp</a:t>
            </a:r>
            <a:r>
              <a:rPr lang="en-US" dirty="0"/>
              <a:t> Y¯ </a:t>
            </a:r>
            <a:r>
              <a:rPr lang="en-US" dirty="0" err="1"/>
              <a:t>SPj§ÓYôo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171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2020-10-18T05:34:53Z</dcterms:modified>
</cp:coreProperties>
</file>