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5C610558-26F3-428A-BCA8-5EFD1DCE252E}"/>
    <pc:docChg chg="delSld modSld">
      <pc:chgData name="Samson Christopher" userId="6a13b5f1e64a53ae" providerId="LiveId" clId="{5C610558-26F3-428A-BCA8-5EFD1DCE252E}" dt="2020-10-18T06:38:12.996" v="539" actId="1036"/>
      <pc:docMkLst>
        <pc:docMk/>
      </pc:docMkLst>
      <pc:sldChg chg="del">
        <pc:chgData name="Samson Christopher" userId="6a13b5f1e64a53ae" providerId="LiveId" clId="{5C610558-26F3-428A-BCA8-5EFD1DCE252E}" dt="2020-10-18T06:35:00.84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C610558-26F3-428A-BCA8-5EFD1DCE252E}" dt="2020-10-18T06:38:12.996" v="539" actId="1036"/>
        <pc:sldMkLst>
          <pc:docMk/>
          <pc:sldMk cId="1777894342" sldId="389"/>
        </pc:sldMkLst>
        <pc:spChg chg="add mod">
          <ac:chgData name="Samson Christopher" userId="6a13b5f1e64a53ae" providerId="LiveId" clId="{5C610558-26F3-428A-BCA8-5EFD1DCE252E}" dt="2020-10-18T06:38:12.996" v="539" actId="1036"/>
          <ac:spMkLst>
            <pc:docMk/>
            <pc:sldMk cId="1777894342" sldId="389"/>
            <ac:spMk id="4" creationId="{96023FEB-FC8E-4D4F-9FEF-EB7CD772ED34}"/>
          </ac:spMkLst>
        </pc:spChg>
      </pc:sldChg>
      <pc:sldChg chg="addSp modSp mod">
        <pc:chgData name="Samson Christopher" userId="6a13b5f1e64a53ae" providerId="LiveId" clId="{5C610558-26F3-428A-BCA8-5EFD1DCE252E}" dt="2020-10-18T06:38:07.864" v="490" actId="1035"/>
        <pc:sldMkLst>
          <pc:docMk/>
          <pc:sldMk cId="850099564" sldId="390"/>
        </pc:sldMkLst>
        <pc:spChg chg="add mod">
          <ac:chgData name="Samson Christopher" userId="6a13b5f1e64a53ae" providerId="LiveId" clId="{5C610558-26F3-428A-BCA8-5EFD1DCE252E}" dt="2020-10-18T06:38:07.864" v="490" actId="1035"/>
          <ac:spMkLst>
            <pc:docMk/>
            <pc:sldMk cId="850099564" sldId="390"/>
            <ac:spMk id="4" creationId="{648C21BD-C93A-4F0F-A067-F75DD0F2FAB9}"/>
          </ac:spMkLst>
        </pc:spChg>
      </pc:sldChg>
      <pc:sldChg chg="addSp modSp mod">
        <pc:chgData name="Samson Christopher" userId="6a13b5f1e64a53ae" providerId="LiveId" clId="{5C610558-26F3-428A-BCA8-5EFD1DCE252E}" dt="2020-10-18T06:37:59.653" v="424" actId="1035"/>
        <pc:sldMkLst>
          <pc:docMk/>
          <pc:sldMk cId="944968354" sldId="391"/>
        </pc:sldMkLst>
        <pc:spChg chg="add mod">
          <ac:chgData name="Samson Christopher" userId="6a13b5f1e64a53ae" providerId="LiveId" clId="{5C610558-26F3-428A-BCA8-5EFD1DCE252E}" dt="2020-10-18T06:37:59.653" v="424" actId="1035"/>
          <ac:spMkLst>
            <pc:docMk/>
            <pc:sldMk cId="944968354" sldId="391"/>
            <ac:spMk id="4" creationId="{C7724186-5966-4673-8E4C-96E605B8420E}"/>
          </ac:spMkLst>
        </pc:spChg>
      </pc:sldChg>
      <pc:sldChg chg="addSp modSp mod">
        <pc:chgData name="Samson Christopher" userId="6a13b5f1e64a53ae" providerId="LiveId" clId="{5C610558-26F3-428A-BCA8-5EFD1DCE252E}" dt="2020-10-18T06:37:52.071" v="374" actId="1036"/>
        <pc:sldMkLst>
          <pc:docMk/>
          <pc:sldMk cId="1414681237" sldId="392"/>
        </pc:sldMkLst>
        <pc:spChg chg="add mod">
          <ac:chgData name="Samson Christopher" userId="6a13b5f1e64a53ae" providerId="LiveId" clId="{5C610558-26F3-428A-BCA8-5EFD1DCE252E}" dt="2020-10-18T06:37:52.071" v="374" actId="1036"/>
          <ac:spMkLst>
            <pc:docMk/>
            <pc:sldMk cId="1414681237" sldId="392"/>
            <ac:spMk id="4" creationId="{0E5B2C37-2DF7-410F-8F6D-A4CEA4CBB157}"/>
          </ac:spMkLst>
        </pc:spChg>
      </pc:sldChg>
      <pc:sldChg chg="addSp modSp mod">
        <pc:chgData name="Samson Christopher" userId="6a13b5f1e64a53ae" providerId="LiveId" clId="{5C610558-26F3-428A-BCA8-5EFD1DCE252E}" dt="2020-10-18T06:37:45.712" v="319" actId="1036"/>
        <pc:sldMkLst>
          <pc:docMk/>
          <pc:sldMk cId="4103851070" sldId="393"/>
        </pc:sldMkLst>
        <pc:spChg chg="add mod">
          <ac:chgData name="Samson Christopher" userId="6a13b5f1e64a53ae" providerId="LiveId" clId="{5C610558-26F3-428A-BCA8-5EFD1DCE252E}" dt="2020-10-18T06:37:45.712" v="319" actId="1036"/>
          <ac:spMkLst>
            <pc:docMk/>
            <pc:sldMk cId="4103851070" sldId="393"/>
            <ac:spMk id="4" creationId="{7CF03EDB-E0DF-4B75-96CF-D42DEE13DE5D}"/>
          </ac:spMkLst>
        </pc:spChg>
      </pc:sldChg>
      <pc:sldChg chg="addSp modSp mod">
        <pc:chgData name="Samson Christopher" userId="6a13b5f1e64a53ae" providerId="LiveId" clId="{5C610558-26F3-428A-BCA8-5EFD1DCE252E}" dt="2020-10-18T06:37:40.786" v="266" actId="1035"/>
        <pc:sldMkLst>
          <pc:docMk/>
          <pc:sldMk cId="659567130" sldId="394"/>
        </pc:sldMkLst>
        <pc:spChg chg="add mod">
          <ac:chgData name="Samson Christopher" userId="6a13b5f1e64a53ae" providerId="LiveId" clId="{5C610558-26F3-428A-BCA8-5EFD1DCE252E}" dt="2020-10-18T06:37:40.786" v="266" actId="1035"/>
          <ac:spMkLst>
            <pc:docMk/>
            <pc:sldMk cId="659567130" sldId="394"/>
            <ac:spMk id="4" creationId="{3B8FD76A-1D18-4CF6-8039-DE1FCAAF0D74}"/>
          </ac:spMkLst>
        </pc:spChg>
      </pc:sldChg>
      <pc:sldChg chg="addSp modSp mod">
        <pc:chgData name="Samson Christopher" userId="6a13b5f1e64a53ae" providerId="LiveId" clId="{5C610558-26F3-428A-BCA8-5EFD1DCE252E}" dt="2020-10-18T06:37:33.840" v="217" actId="1035"/>
        <pc:sldMkLst>
          <pc:docMk/>
          <pc:sldMk cId="859356432" sldId="395"/>
        </pc:sldMkLst>
        <pc:spChg chg="add mod">
          <ac:chgData name="Samson Christopher" userId="6a13b5f1e64a53ae" providerId="LiveId" clId="{5C610558-26F3-428A-BCA8-5EFD1DCE252E}" dt="2020-10-18T06:37:33.840" v="217" actId="1035"/>
          <ac:spMkLst>
            <pc:docMk/>
            <pc:sldMk cId="859356432" sldId="395"/>
            <ac:spMk id="4" creationId="{7A08133E-7750-47F6-96D3-B0A6577374D4}"/>
          </ac:spMkLst>
        </pc:spChg>
      </pc:sldChg>
      <pc:sldChg chg="addSp modSp mod">
        <pc:chgData name="Samson Christopher" userId="6a13b5f1e64a53ae" providerId="LiveId" clId="{5C610558-26F3-428A-BCA8-5EFD1DCE252E}" dt="2020-10-18T06:37:21.414" v="155" actId="1035"/>
        <pc:sldMkLst>
          <pc:docMk/>
          <pc:sldMk cId="2025405914" sldId="396"/>
        </pc:sldMkLst>
        <pc:spChg chg="add mod">
          <ac:chgData name="Samson Christopher" userId="6a13b5f1e64a53ae" providerId="LiveId" clId="{5C610558-26F3-428A-BCA8-5EFD1DCE252E}" dt="2020-10-18T06:37:21.414" v="155" actId="1035"/>
          <ac:spMkLst>
            <pc:docMk/>
            <pc:sldMk cId="2025405914" sldId="396"/>
            <ac:spMk id="4" creationId="{89FFE19C-6F6F-4F35-8CC0-089CCD60A8B7}"/>
          </ac:spMkLst>
        </pc:spChg>
      </pc:sldChg>
      <pc:sldChg chg="addSp modSp mod">
        <pc:chgData name="Samson Christopher" userId="6a13b5f1e64a53ae" providerId="LiveId" clId="{5C610558-26F3-428A-BCA8-5EFD1DCE252E}" dt="2020-10-18T06:37:16.532" v="108" actId="1035"/>
        <pc:sldMkLst>
          <pc:docMk/>
          <pc:sldMk cId="2940326978" sldId="397"/>
        </pc:sldMkLst>
        <pc:spChg chg="add mod">
          <ac:chgData name="Samson Christopher" userId="6a13b5f1e64a53ae" providerId="LiveId" clId="{5C610558-26F3-428A-BCA8-5EFD1DCE252E}" dt="2020-10-18T06:37:16.532" v="108" actId="1035"/>
          <ac:spMkLst>
            <pc:docMk/>
            <pc:sldMk cId="2940326978" sldId="397"/>
            <ac:spMk id="4" creationId="{C626AF11-5183-418E-8764-A382E53A35F2}"/>
          </ac:spMkLst>
        </pc:spChg>
      </pc:sldChg>
      <pc:sldChg chg="del">
        <pc:chgData name="Samson Christopher" userId="6a13b5f1e64a53ae" providerId="LiveId" clId="{5C610558-26F3-428A-BCA8-5EFD1DCE252E}" dt="2020-10-18T06:34:50.23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C610558-26F3-428A-BCA8-5EFD1DCE252E}" dt="2020-10-18T06:34:50.70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C610558-26F3-428A-BCA8-5EFD1DCE252E}" dt="2020-10-18T06:34:51.18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C610558-26F3-428A-BCA8-5EFD1DCE252E}" dt="2020-10-18T06:34:51.72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C610558-26F3-428A-BCA8-5EFD1DCE252E}" dt="2020-10-18T06:34:52.26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C610558-26F3-428A-BCA8-5EFD1DCE252E}" dt="2020-10-18T06:34:52.94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23FEB-FC8E-4D4F-9FEF-EB7CD772ED3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GeúL</a:t>
            </a:r>
            <a:r>
              <a:rPr lang="en-US" dirty="0"/>
              <a:t> </a:t>
            </a:r>
            <a:r>
              <a:rPr lang="en-US" dirty="0" err="1"/>
              <a:t>KÓYôn</a:t>
            </a:r>
            <a:r>
              <a:rPr lang="en-US" dirty="0"/>
              <a:t>. ¿ </a:t>
            </a:r>
            <a:r>
              <a:rPr lang="en-US" dirty="0" err="1"/>
              <a:t>GeúL</a:t>
            </a:r>
            <a:r>
              <a:rPr lang="en-US" dirty="0"/>
              <a:t> </a:t>
            </a:r>
            <a:r>
              <a:rPr lang="en-US" dirty="0" err="1"/>
              <a:t>KÓYôn</a:t>
            </a:r>
            <a:r>
              <a:rPr lang="en-US" dirty="0"/>
              <a:t>? </a:t>
            </a:r>
          </a:p>
          <a:p>
            <a:r>
              <a:rPr lang="en-US" dirty="0"/>
              <a:t>£</a:t>
            </a:r>
            <a:r>
              <a:rPr lang="en-US" dirty="0" err="1"/>
              <a:t>eLm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®</a:t>
            </a:r>
            <a:r>
              <a:rPr lang="en-US" dirty="0" err="1"/>
              <a:t>ûWkÕ</a:t>
            </a:r>
            <a:r>
              <a:rPr lang="en-US" dirty="0"/>
              <a:t> UWQ </a:t>
            </a:r>
            <a:r>
              <a:rPr lang="en-US" dirty="0" err="1"/>
              <a:t>çRu</a:t>
            </a:r>
            <a:r>
              <a:rPr lang="en-US" dirty="0"/>
              <a:t> YÚ¡\</a:t>
            </a:r>
            <a:r>
              <a:rPr lang="en-US" dirty="0" err="1"/>
              <a:t>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C21BD-C93A-4F0F-A067-F75DD0F2FAB9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LiU¦úTôp</a:t>
            </a:r>
            <a:r>
              <a:rPr lang="en-US" sz="4200" dirty="0"/>
              <a:t> </a:t>
            </a:r>
            <a:r>
              <a:rPr lang="en-US" sz="4200" dirty="0" err="1"/>
              <a:t>úT</a:t>
            </a:r>
            <a:r>
              <a:rPr lang="en-US" sz="4200" dirty="0"/>
              <a:t>¦ Y[</a:t>
            </a:r>
            <a:r>
              <a:rPr lang="en-US" sz="4200" dirty="0" err="1"/>
              <a:t>odÏm</a:t>
            </a:r>
            <a:r>
              <a:rPr lang="en-US" sz="4200" dirty="0"/>
              <a:t> </a:t>
            </a:r>
            <a:r>
              <a:rPr lang="en-US" sz="4200" dirty="0" err="1"/>
              <a:t>ùNpYd</a:t>
            </a:r>
            <a:r>
              <a:rPr lang="en-US" sz="4200" dirty="0"/>
              <a:t> </a:t>
            </a:r>
            <a:r>
              <a:rPr lang="en-US" sz="4200" dirty="0" err="1"/>
              <a:t>ÏZkûRLs</a:t>
            </a:r>
            <a:r>
              <a:rPr lang="en-US" sz="4200" dirty="0"/>
              <a:t> </a:t>
            </a:r>
          </a:p>
          <a:p>
            <a:r>
              <a:rPr lang="en-US" sz="4200" dirty="0" err="1"/>
              <a:t>LiûQ</a:t>
            </a:r>
            <a:r>
              <a:rPr lang="en-US" sz="4200" dirty="0"/>
              <a:t> </a:t>
            </a:r>
            <a:r>
              <a:rPr lang="en-US" sz="4200" dirty="0" err="1"/>
              <a:t>êÓm</a:t>
            </a:r>
            <a:r>
              <a:rPr lang="en-US" sz="4200" dirty="0"/>
              <a:t> </a:t>
            </a:r>
            <a:r>
              <a:rPr lang="en-US" sz="4200" dirty="0" err="1"/>
              <a:t>Lôh</a:t>
            </a:r>
            <a:r>
              <a:rPr lang="en-US" sz="4200" dirty="0"/>
              <a:t>£ </a:t>
            </a:r>
            <a:r>
              <a:rPr lang="en-US" sz="4200" dirty="0" err="1"/>
              <a:t>LôÔm</a:t>
            </a:r>
            <a:r>
              <a:rPr lang="en-US" sz="4200" dirty="0"/>
              <a:t> ¾V </a:t>
            </a:r>
            <a:r>
              <a:rPr lang="en-US" sz="4200" dirty="0" err="1"/>
              <a:t>Tô®úV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24186-5966-4673-8E4C-96E605B8420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Õs°j</a:t>
            </a:r>
            <a:r>
              <a:rPr lang="en-US" sz="4400" dirty="0"/>
              <a:t> </a:t>
            </a:r>
            <a:r>
              <a:rPr lang="en-US" sz="4400" dirty="0" err="1"/>
              <a:t>Õ¥júRô</a:t>
            </a:r>
            <a:r>
              <a:rPr lang="en-US" sz="4400" dirty="0"/>
              <a:t>¥ ®û[</a:t>
            </a:r>
            <a:r>
              <a:rPr lang="en-US" sz="4400" dirty="0" err="1"/>
              <a:t>VôÓm</a:t>
            </a:r>
            <a:r>
              <a:rPr lang="en-US" sz="4400" dirty="0"/>
              <a:t> ©</a:t>
            </a:r>
            <a:r>
              <a:rPr lang="en-US" sz="4400" dirty="0" err="1"/>
              <a:t>sû</a:t>
            </a:r>
            <a:r>
              <a:rPr lang="en-US" sz="4400" dirty="0"/>
              <a:t>[Ls </a:t>
            </a:r>
            <a:r>
              <a:rPr lang="en-US" sz="4400" dirty="0" err="1"/>
              <a:t>ùLôsû</a:t>
            </a:r>
            <a:r>
              <a:rPr lang="en-US" sz="4400" dirty="0"/>
              <a:t>[ </a:t>
            </a:r>
            <a:r>
              <a:rPr lang="en-US" sz="4400" dirty="0" err="1"/>
              <a:t>úSôVôp</a:t>
            </a:r>
            <a:r>
              <a:rPr lang="en-US" sz="4400" dirty="0"/>
              <a:t> </a:t>
            </a:r>
            <a:r>
              <a:rPr lang="en-US" sz="4400" dirty="0" err="1"/>
              <a:t>NôÏm</a:t>
            </a:r>
            <a:r>
              <a:rPr lang="en-US" sz="4400" dirty="0"/>
              <a:t> </a:t>
            </a:r>
            <a:r>
              <a:rPr lang="en-US" sz="4400" dirty="0" err="1"/>
              <a:t>Lôh</a:t>
            </a:r>
            <a:r>
              <a:rPr lang="en-US" sz="4400" dirty="0"/>
              <a:t>£ </a:t>
            </a:r>
            <a:r>
              <a:rPr lang="en-US" sz="4400" dirty="0" err="1"/>
              <a:t>LôÔm</a:t>
            </a:r>
            <a:r>
              <a:rPr lang="en-US" sz="4400" dirty="0"/>
              <a:t> </a:t>
            </a:r>
            <a:r>
              <a:rPr lang="en-US" sz="4400" dirty="0" err="1"/>
              <a:t>Tô®úV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B2C37-2DF7-410F-8F6D-A4CEA4CBB15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ÙjR</a:t>
            </a:r>
            <a:r>
              <a:rPr lang="en-US" dirty="0"/>
              <a:t> </a:t>
            </a:r>
            <a:r>
              <a:rPr lang="en-US" dirty="0" err="1"/>
              <a:t>ÅWo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§P]</a:t>
            </a:r>
            <a:r>
              <a:rPr lang="en-US" dirty="0" err="1"/>
              <a:t>ôn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Yô­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To</a:t>
            </a:r>
            <a:r>
              <a:rPr lang="en-US" dirty="0"/>
              <a:t> ¨</a:t>
            </a:r>
            <a:r>
              <a:rPr lang="en-US" dirty="0" err="1"/>
              <a:t>j§ûWúTôp</a:t>
            </a:r>
            <a:r>
              <a:rPr lang="en-US" dirty="0"/>
              <a:t> </a:t>
            </a:r>
            <a:r>
              <a:rPr lang="en-US" dirty="0" err="1"/>
              <a:t>NôÏm</a:t>
            </a:r>
            <a:r>
              <a:rPr lang="en-US" dirty="0"/>
              <a:t> </a:t>
            </a:r>
            <a:r>
              <a:rPr lang="en-US" dirty="0" err="1"/>
              <a:t>Lôh</a:t>
            </a:r>
            <a:r>
              <a:rPr lang="en-US" dirty="0"/>
              <a:t>£ </a:t>
            </a:r>
            <a:r>
              <a:rPr lang="en-US" dirty="0" err="1"/>
              <a:t>LôÔm</a:t>
            </a:r>
            <a:r>
              <a:rPr lang="en-US" dirty="0"/>
              <a:t> </a:t>
            </a:r>
            <a:r>
              <a:rPr lang="en-US" dirty="0" err="1"/>
              <a:t>Tô®úV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03EDB-E0DF-4B75-96CF-D42DEE13DE5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Eu]R ¨</a:t>
            </a:r>
            <a:r>
              <a:rPr lang="en-US" dirty="0" err="1"/>
              <a:t>ûX«p</a:t>
            </a:r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® </a:t>
            </a:r>
            <a:r>
              <a:rPr lang="en-US" dirty="0" err="1"/>
              <a:t>Ltú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A±OÚm</a:t>
            </a:r>
            <a:r>
              <a:rPr lang="en-US" dirty="0"/>
              <a:t>. ªu]p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Lôh</a:t>
            </a:r>
            <a:r>
              <a:rPr lang="en-US" dirty="0"/>
              <a:t>£ </a:t>
            </a:r>
            <a:r>
              <a:rPr lang="en-US" dirty="0" err="1"/>
              <a:t>LôÔm</a:t>
            </a:r>
            <a:r>
              <a:rPr lang="en-US" dirty="0"/>
              <a:t> </a:t>
            </a:r>
            <a:r>
              <a:rPr lang="en-US" dirty="0" err="1"/>
              <a:t>Tô®úV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FD76A-1D18-4CF6-8039-DE1FCAAF0D7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</a:t>
            </a:r>
            <a:r>
              <a:rPr lang="en-US" dirty="0"/>
              <a:t>§ </a:t>
            </a:r>
            <a:r>
              <a:rPr lang="en-US" dirty="0" err="1"/>
              <a:t>ùNpYm</a:t>
            </a:r>
            <a:r>
              <a:rPr lang="en-US" dirty="0"/>
              <a:t> </a:t>
            </a:r>
            <a:r>
              <a:rPr lang="en-US" dirty="0" err="1"/>
              <a:t>úUuûU</a:t>
            </a:r>
            <a:r>
              <a:rPr lang="en-US" dirty="0"/>
              <a:t> </a:t>
            </a:r>
            <a:r>
              <a:rPr lang="en-US" dirty="0" err="1"/>
              <a:t>Rû</a:t>
            </a:r>
            <a:r>
              <a:rPr lang="en-US" dirty="0"/>
              <a:t>] </a:t>
            </a:r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YôrúYôÚm</a:t>
            </a:r>
            <a:r>
              <a:rPr lang="en-US" dirty="0"/>
              <a:t> </a:t>
            </a:r>
            <a:r>
              <a:rPr lang="en-US" dirty="0" err="1"/>
              <a:t>A¯kÕ</a:t>
            </a:r>
            <a:r>
              <a:rPr lang="en-US" dirty="0"/>
              <a:t> </a:t>
            </a:r>
            <a:r>
              <a:rPr lang="en-US" dirty="0" err="1"/>
              <a:t>UiQôn</a:t>
            </a:r>
            <a:r>
              <a:rPr lang="en-US" dirty="0"/>
              <a:t> </a:t>
            </a:r>
            <a:r>
              <a:rPr lang="en-US" dirty="0" err="1"/>
              <a:t>U¥Ùm</a:t>
            </a:r>
            <a:r>
              <a:rPr lang="en-US" dirty="0"/>
              <a:t> </a:t>
            </a:r>
            <a:r>
              <a:rPr lang="en-US" dirty="0" err="1"/>
              <a:t>Lôh</a:t>
            </a:r>
            <a:r>
              <a:rPr lang="en-US" dirty="0"/>
              <a:t>£ </a:t>
            </a:r>
            <a:r>
              <a:rPr lang="en-US" dirty="0" err="1"/>
              <a:t>LôÔm</a:t>
            </a:r>
            <a:r>
              <a:rPr lang="en-US" dirty="0"/>
              <a:t> </a:t>
            </a:r>
            <a:r>
              <a:rPr lang="en-US" dirty="0" err="1"/>
              <a:t>Tô®úV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8133E-7750-47F6-96D3-B0A6577374D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Cuß</a:t>
            </a:r>
            <a:r>
              <a:rPr lang="en-US" dirty="0"/>
              <a:t> ¿ </a:t>
            </a:r>
            <a:r>
              <a:rPr lang="en-US" dirty="0" err="1"/>
              <a:t>U¬jRôp</a:t>
            </a:r>
            <a:r>
              <a:rPr lang="en-US" dirty="0"/>
              <a:t> </a:t>
            </a:r>
            <a:r>
              <a:rPr lang="en-US" dirty="0" err="1"/>
              <a:t>GeúL</a:t>
            </a:r>
            <a:r>
              <a:rPr lang="en-US" dirty="0"/>
              <a:t> </a:t>
            </a:r>
            <a:r>
              <a:rPr lang="en-US" dirty="0" err="1"/>
              <a:t>úTôYôn</a:t>
            </a:r>
            <a:r>
              <a:rPr lang="en-US" dirty="0"/>
              <a:t> </a:t>
            </a:r>
            <a:r>
              <a:rPr lang="en-US" dirty="0" err="1"/>
              <a:t>GuTûR</a:t>
            </a:r>
            <a:r>
              <a:rPr lang="en-US" dirty="0"/>
              <a:t> </a:t>
            </a:r>
            <a:r>
              <a:rPr lang="en-US" dirty="0" err="1"/>
              <a:t>ClùTôÝúR</a:t>
            </a:r>
            <a:r>
              <a:rPr lang="en-US" dirty="0"/>
              <a:t> £</a:t>
            </a:r>
            <a:r>
              <a:rPr lang="en-US" dirty="0" err="1"/>
              <a:t>kûR</a:t>
            </a:r>
            <a:r>
              <a:rPr lang="en-US" dirty="0"/>
              <a:t> </a:t>
            </a:r>
            <a:r>
              <a:rPr lang="en-US" dirty="0" err="1"/>
              <a:t>ùNn</a:t>
            </a:r>
            <a:r>
              <a:rPr lang="en-US" dirty="0"/>
              <a:t> </a:t>
            </a:r>
            <a:r>
              <a:rPr lang="en-US" dirty="0" err="1"/>
              <a:t>LpXô</a:t>
            </a:r>
            <a:r>
              <a:rPr lang="en-US" dirty="0"/>
              <a:t>] </a:t>
            </a:r>
            <a:r>
              <a:rPr lang="en-US" dirty="0" err="1"/>
              <a:t>Tô®úV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FE19C-6F6F-4F35-8CC0-089CCD60A8B7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§</a:t>
            </a:r>
            <a:r>
              <a:rPr lang="en-US" dirty="0" err="1"/>
              <a:t>Úm</a:t>
            </a:r>
            <a:r>
              <a:rPr lang="en-US" dirty="0"/>
              <a:t>© </a:t>
            </a:r>
            <a:r>
              <a:rPr lang="en-US" dirty="0" err="1"/>
              <a:t>YôWôúVô</a:t>
            </a:r>
            <a:r>
              <a:rPr lang="en-US" dirty="0"/>
              <a:t> </a:t>
            </a:r>
            <a:r>
              <a:rPr lang="en-US" dirty="0" err="1"/>
              <a:t>CpûXúVp</a:t>
            </a:r>
            <a:r>
              <a:rPr lang="en-US" dirty="0"/>
              <a:t> </a:t>
            </a:r>
            <a:r>
              <a:rPr lang="en-US" dirty="0" err="1"/>
              <a:t>CWiPôm</a:t>
            </a:r>
            <a:r>
              <a:rPr lang="en-US" dirty="0"/>
              <a:t> </a:t>
            </a:r>
            <a:r>
              <a:rPr lang="en-US" dirty="0" err="1"/>
              <a:t>UWQm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¨</a:t>
            </a:r>
            <a:r>
              <a:rPr lang="en-US" dirty="0" err="1"/>
              <a:t>fNVm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6AF11-5183-418E-8764-A382E53A35F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Sôú</a:t>
            </a:r>
            <a:r>
              <a:rPr lang="en-US" dirty="0"/>
              <a:t>] </a:t>
            </a:r>
            <a:r>
              <a:rPr lang="en-US" dirty="0" err="1"/>
              <a:t>TôûR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Nj§Vm</a:t>
            </a:r>
            <a:r>
              <a:rPr lang="en-US" dirty="0"/>
              <a:t> Gu\ </a:t>
            </a:r>
            <a:r>
              <a:rPr lang="en-US" dirty="0" err="1"/>
              <a:t>CúVÑûY</a:t>
            </a:r>
            <a:r>
              <a:rPr lang="en-US" dirty="0"/>
              <a:t> </a:t>
            </a:r>
          </a:p>
          <a:p>
            <a:r>
              <a:rPr lang="en-US" dirty="0"/>
              <a:t>Eu ËY]</a:t>
            </a:r>
            <a:r>
              <a:rPr lang="en-US" dirty="0" err="1"/>
              <a:t>ôL</a:t>
            </a:r>
            <a:r>
              <a:rPr lang="en-US" dirty="0"/>
              <a:t> </a:t>
            </a:r>
            <a:r>
              <a:rPr lang="en-US" dirty="0" err="1"/>
              <a:t>HtßdùLôs</a:t>
            </a:r>
            <a:r>
              <a:rPr lang="en-US" dirty="0"/>
              <a:t> </a:t>
            </a:r>
            <a:r>
              <a:rPr lang="en-US" dirty="0" err="1"/>
              <a:t>AlúTôÕ</a:t>
            </a:r>
            <a:r>
              <a:rPr lang="en-US" dirty="0"/>
              <a:t> ©</a:t>
            </a:r>
            <a:r>
              <a:rPr lang="en-US" dirty="0" err="1"/>
              <a:t>ûZlTôn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187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2020-10-18T06:38:14Z</dcterms:modified>
</cp:coreProperties>
</file>