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C75C28F-1077-4FA1-B41B-262DCA2B2322}"/>
    <pc:docChg chg="undo custSel delSld modSld">
      <pc:chgData name="Samson Christopher" userId="6a13b5f1e64a53ae" providerId="LiveId" clId="{0C75C28F-1077-4FA1-B41B-262DCA2B2322}" dt="2020-10-18T06:44:58.678" v="516" actId="1035"/>
      <pc:docMkLst>
        <pc:docMk/>
      </pc:docMkLst>
      <pc:sldChg chg="del">
        <pc:chgData name="Samson Christopher" userId="6a13b5f1e64a53ae" providerId="LiveId" clId="{0C75C28F-1077-4FA1-B41B-262DCA2B2322}" dt="2020-10-18T06:41:17.656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C75C28F-1077-4FA1-B41B-262DCA2B2322}" dt="2020-10-18T06:44:58.678" v="516" actId="1035"/>
        <pc:sldMkLst>
          <pc:docMk/>
          <pc:sldMk cId="1777894342" sldId="389"/>
        </pc:sldMkLst>
        <pc:spChg chg="add mod">
          <ac:chgData name="Samson Christopher" userId="6a13b5f1e64a53ae" providerId="LiveId" clId="{0C75C28F-1077-4FA1-B41B-262DCA2B2322}" dt="2020-10-18T06:44:58.678" v="516" actId="1035"/>
          <ac:spMkLst>
            <pc:docMk/>
            <pc:sldMk cId="1777894342" sldId="389"/>
            <ac:spMk id="4" creationId="{B421B553-C1E2-49EE-982B-43D81FC72114}"/>
          </ac:spMkLst>
        </pc:spChg>
      </pc:sldChg>
      <pc:sldChg chg="addSp modSp mod">
        <pc:chgData name="Samson Christopher" userId="6a13b5f1e64a53ae" providerId="LiveId" clId="{0C75C28F-1077-4FA1-B41B-262DCA2B2322}" dt="2020-10-18T06:44:51.659" v="462" actId="1036"/>
        <pc:sldMkLst>
          <pc:docMk/>
          <pc:sldMk cId="850099564" sldId="390"/>
        </pc:sldMkLst>
        <pc:spChg chg="add mod">
          <ac:chgData name="Samson Christopher" userId="6a13b5f1e64a53ae" providerId="LiveId" clId="{0C75C28F-1077-4FA1-B41B-262DCA2B2322}" dt="2020-10-18T06:44:51.659" v="462" actId="1036"/>
          <ac:spMkLst>
            <pc:docMk/>
            <pc:sldMk cId="850099564" sldId="390"/>
            <ac:spMk id="4" creationId="{D7470895-7805-4B5B-A1B0-B651E23A467A}"/>
          </ac:spMkLst>
        </pc:spChg>
      </pc:sldChg>
      <pc:sldChg chg="addSp modSp mod">
        <pc:chgData name="Samson Christopher" userId="6a13b5f1e64a53ae" providerId="LiveId" clId="{0C75C28F-1077-4FA1-B41B-262DCA2B2322}" dt="2020-10-18T06:44:44.413" v="403" actId="1036"/>
        <pc:sldMkLst>
          <pc:docMk/>
          <pc:sldMk cId="944968354" sldId="391"/>
        </pc:sldMkLst>
        <pc:spChg chg="add mod">
          <ac:chgData name="Samson Christopher" userId="6a13b5f1e64a53ae" providerId="LiveId" clId="{0C75C28F-1077-4FA1-B41B-262DCA2B2322}" dt="2020-10-18T06:44:44.413" v="403" actId="1036"/>
          <ac:spMkLst>
            <pc:docMk/>
            <pc:sldMk cId="944968354" sldId="391"/>
            <ac:spMk id="4" creationId="{7E5A2014-68FE-4CE5-9B1C-C519D4075656}"/>
          </ac:spMkLst>
        </pc:spChg>
      </pc:sldChg>
      <pc:sldChg chg="addSp modSp mod">
        <pc:chgData name="Samson Christopher" userId="6a13b5f1e64a53ae" providerId="LiveId" clId="{0C75C28F-1077-4FA1-B41B-262DCA2B2322}" dt="2020-10-18T06:44:38.872" v="354" actId="1036"/>
        <pc:sldMkLst>
          <pc:docMk/>
          <pc:sldMk cId="1414681237" sldId="392"/>
        </pc:sldMkLst>
        <pc:spChg chg="add mod">
          <ac:chgData name="Samson Christopher" userId="6a13b5f1e64a53ae" providerId="LiveId" clId="{0C75C28F-1077-4FA1-B41B-262DCA2B2322}" dt="2020-10-18T06:44:38.872" v="354" actId="1036"/>
          <ac:spMkLst>
            <pc:docMk/>
            <pc:sldMk cId="1414681237" sldId="392"/>
            <ac:spMk id="4" creationId="{88B39708-AF8E-4778-8E4D-8ECF928E2298}"/>
          </ac:spMkLst>
        </pc:spChg>
      </pc:sldChg>
      <pc:sldChg chg="addSp modSp mod">
        <pc:chgData name="Samson Christopher" userId="6a13b5f1e64a53ae" providerId="LiveId" clId="{0C75C28F-1077-4FA1-B41B-262DCA2B2322}" dt="2020-10-18T06:44:32.673" v="299" actId="1036"/>
        <pc:sldMkLst>
          <pc:docMk/>
          <pc:sldMk cId="4103851070" sldId="393"/>
        </pc:sldMkLst>
        <pc:spChg chg="add mod">
          <ac:chgData name="Samson Christopher" userId="6a13b5f1e64a53ae" providerId="LiveId" clId="{0C75C28F-1077-4FA1-B41B-262DCA2B2322}" dt="2020-10-18T06:44:32.673" v="299" actId="1036"/>
          <ac:spMkLst>
            <pc:docMk/>
            <pc:sldMk cId="4103851070" sldId="393"/>
            <ac:spMk id="4" creationId="{7CB79742-2E1F-437B-B9BD-EAA7284BCE93}"/>
          </ac:spMkLst>
        </pc:spChg>
      </pc:sldChg>
      <pc:sldChg chg="addSp modSp mod">
        <pc:chgData name="Samson Christopher" userId="6a13b5f1e64a53ae" providerId="LiveId" clId="{0C75C28F-1077-4FA1-B41B-262DCA2B2322}" dt="2020-10-18T06:44:27.737" v="252" actId="1035"/>
        <pc:sldMkLst>
          <pc:docMk/>
          <pc:sldMk cId="659567130" sldId="394"/>
        </pc:sldMkLst>
        <pc:spChg chg="add mod">
          <ac:chgData name="Samson Christopher" userId="6a13b5f1e64a53ae" providerId="LiveId" clId="{0C75C28F-1077-4FA1-B41B-262DCA2B2322}" dt="2020-10-18T06:44:27.737" v="252" actId="1035"/>
          <ac:spMkLst>
            <pc:docMk/>
            <pc:sldMk cId="659567130" sldId="394"/>
            <ac:spMk id="4" creationId="{D2F65335-413B-4C77-9A3B-DE344152A54C}"/>
          </ac:spMkLst>
        </pc:spChg>
      </pc:sldChg>
      <pc:sldChg chg="addSp modSp mod">
        <pc:chgData name="Samson Christopher" userId="6a13b5f1e64a53ae" providerId="LiveId" clId="{0C75C28F-1077-4FA1-B41B-262DCA2B2322}" dt="2020-10-18T06:44:22.382" v="203" actId="1036"/>
        <pc:sldMkLst>
          <pc:docMk/>
          <pc:sldMk cId="859356432" sldId="395"/>
        </pc:sldMkLst>
        <pc:spChg chg="add mod">
          <ac:chgData name="Samson Christopher" userId="6a13b5f1e64a53ae" providerId="LiveId" clId="{0C75C28F-1077-4FA1-B41B-262DCA2B2322}" dt="2020-10-18T06:44:22.382" v="203" actId="1036"/>
          <ac:spMkLst>
            <pc:docMk/>
            <pc:sldMk cId="859356432" sldId="395"/>
            <ac:spMk id="4" creationId="{1266CAA6-423E-4DC3-B21F-B539C193AE58}"/>
          </ac:spMkLst>
        </pc:spChg>
      </pc:sldChg>
      <pc:sldChg chg="addSp modSp mod">
        <pc:chgData name="Samson Christopher" userId="6a13b5f1e64a53ae" providerId="LiveId" clId="{0C75C28F-1077-4FA1-B41B-262DCA2B2322}" dt="2020-10-18T06:44:16.821" v="155" actId="1036"/>
        <pc:sldMkLst>
          <pc:docMk/>
          <pc:sldMk cId="2025405914" sldId="396"/>
        </pc:sldMkLst>
        <pc:spChg chg="add mod">
          <ac:chgData name="Samson Christopher" userId="6a13b5f1e64a53ae" providerId="LiveId" clId="{0C75C28F-1077-4FA1-B41B-262DCA2B2322}" dt="2020-10-18T06:44:16.821" v="155" actId="1036"/>
          <ac:spMkLst>
            <pc:docMk/>
            <pc:sldMk cId="2025405914" sldId="396"/>
            <ac:spMk id="4" creationId="{2B093235-635D-4952-AEC8-C89BF71151B3}"/>
          </ac:spMkLst>
        </pc:spChg>
      </pc:sldChg>
      <pc:sldChg chg="addSp modSp mod">
        <pc:chgData name="Samson Christopher" userId="6a13b5f1e64a53ae" providerId="LiveId" clId="{0C75C28F-1077-4FA1-B41B-262DCA2B2322}" dt="2020-10-18T06:44:10.336" v="103" actId="1035"/>
        <pc:sldMkLst>
          <pc:docMk/>
          <pc:sldMk cId="2940326978" sldId="397"/>
        </pc:sldMkLst>
        <pc:spChg chg="add mod">
          <ac:chgData name="Samson Christopher" userId="6a13b5f1e64a53ae" providerId="LiveId" clId="{0C75C28F-1077-4FA1-B41B-262DCA2B2322}" dt="2020-10-18T06:44:10.336" v="103" actId="1035"/>
          <ac:spMkLst>
            <pc:docMk/>
            <pc:sldMk cId="2940326978" sldId="397"/>
            <ac:spMk id="4" creationId="{6F1A510C-9CE0-40B5-99D6-207FBF192933}"/>
          </ac:spMkLst>
        </pc:spChg>
      </pc:sldChg>
      <pc:sldChg chg="del">
        <pc:chgData name="Samson Christopher" userId="6a13b5f1e64a53ae" providerId="LiveId" clId="{0C75C28F-1077-4FA1-B41B-262DCA2B2322}" dt="2020-10-18T06:40:40.460" v="11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C75C28F-1077-4FA1-B41B-262DCA2B2322}" dt="2020-10-18T06:40:40.922" v="12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C75C28F-1077-4FA1-B41B-262DCA2B2322}" dt="2020-10-18T06:40:41.816" v="13" actId="47"/>
        <pc:sldMkLst>
          <pc:docMk/>
          <pc:sldMk cId="642142391" sldId="400"/>
        </pc:sldMkLst>
      </pc:sldChg>
      <pc:sldChg chg="del">
        <pc:chgData name="Samson Christopher" userId="6a13b5f1e64a53ae" providerId="LiveId" clId="{0C75C28F-1077-4FA1-B41B-262DCA2B2322}" dt="2020-10-18T06:40:42.317" v="14" actId="47"/>
        <pc:sldMkLst>
          <pc:docMk/>
          <pc:sldMk cId="620554568" sldId="401"/>
        </pc:sldMkLst>
      </pc:sldChg>
      <pc:sldChg chg="del">
        <pc:chgData name="Samson Christopher" userId="6a13b5f1e64a53ae" providerId="LiveId" clId="{0C75C28F-1077-4FA1-B41B-262DCA2B2322}" dt="2020-10-18T06:40:42.803" v="15" actId="47"/>
        <pc:sldMkLst>
          <pc:docMk/>
          <pc:sldMk cId="459594907" sldId="402"/>
        </pc:sldMkLst>
      </pc:sldChg>
      <pc:sldChg chg="del">
        <pc:chgData name="Samson Christopher" userId="6a13b5f1e64a53ae" providerId="LiveId" clId="{0C75C28F-1077-4FA1-B41B-262DCA2B2322}" dt="2020-10-18T06:40:43.368" v="1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B553-C1E2-49EE-982B-43D81FC72114}"/>
              </a:ext>
            </a:extLst>
          </p:cNvPr>
          <p:cNvSpPr txBox="1"/>
          <p:nvPr/>
        </p:nvSpPr>
        <p:spPr>
          <a:xfrm>
            <a:off x="1558604" y="5368849"/>
            <a:ext cx="90747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YÚjRlThÓ</a:t>
            </a:r>
            <a:r>
              <a:rPr lang="en-US" dirty="0"/>
              <a:t> </a:t>
            </a:r>
            <a:r>
              <a:rPr lang="en-US" dirty="0" err="1"/>
              <a:t>TôWm</a:t>
            </a:r>
            <a:r>
              <a:rPr lang="en-US" dirty="0"/>
              <a:t> </a:t>
            </a:r>
            <a:r>
              <a:rPr lang="en-US" dirty="0" err="1"/>
              <a:t>ÑUlTYúW</a:t>
            </a:r>
            <a:r>
              <a:rPr lang="en-US" dirty="0"/>
              <a:t> </a:t>
            </a:r>
          </a:p>
          <a:p>
            <a:r>
              <a:rPr lang="en-US" dirty="0" err="1"/>
              <a:t>YÚÅo</a:t>
            </a:r>
            <a:r>
              <a:rPr lang="en-US" dirty="0"/>
              <a:t> </a:t>
            </a:r>
            <a:r>
              <a:rPr lang="en-US" dirty="0" err="1"/>
              <a:t>CúVÑYiûP</a:t>
            </a:r>
            <a:r>
              <a:rPr lang="en-US" dirty="0"/>
              <a:t> </a:t>
            </a:r>
            <a:r>
              <a:rPr lang="en-US" dirty="0" err="1"/>
              <a:t>Cû</a:t>
            </a:r>
            <a:r>
              <a:rPr lang="en-US" dirty="0"/>
              <a:t>[</a:t>
            </a:r>
            <a:r>
              <a:rPr lang="en-US" dirty="0" err="1"/>
              <a:t>lTô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70895-7805-4B5B-A1B0-B651E23A467A}"/>
              </a:ext>
            </a:extLst>
          </p:cNvPr>
          <p:cNvSpPr txBox="1"/>
          <p:nvPr/>
        </p:nvSpPr>
        <p:spPr>
          <a:xfrm>
            <a:off x="848686" y="5368848"/>
            <a:ext cx="104946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RôLØs</a:t>
            </a:r>
            <a:r>
              <a:rPr lang="en-US" dirty="0"/>
              <a:t>[</a:t>
            </a:r>
            <a:r>
              <a:rPr lang="en-US" dirty="0" err="1"/>
              <a:t>YúW</a:t>
            </a:r>
            <a:r>
              <a:rPr lang="en-US" dirty="0"/>
              <a:t> </a:t>
            </a:r>
            <a:r>
              <a:rPr lang="en-US" dirty="0" err="1"/>
              <a:t>YôÚm</a:t>
            </a:r>
            <a:r>
              <a:rPr lang="en-US" dirty="0"/>
              <a:t> Gu\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  <a:p>
            <a:r>
              <a:rPr lang="en-US" dirty="0" err="1"/>
              <a:t>RôLjúRôÓ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NUô¬Vôû</a:t>
            </a:r>
            <a:r>
              <a:rPr lang="en-US" dirty="0"/>
              <a:t>[d </a:t>
            </a:r>
            <a:r>
              <a:rPr lang="en-US" dirty="0" err="1"/>
              <a:t>LiPôo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2014-68FE-4CE5-9B1C-C519D407565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Ri½o </a:t>
            </a:r>
            <a:r>
              <a:rPr lang="en-US" dirty="0" err="1"/>
              <a:t>úLhPôo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RôLm</a:t>
            </a:r>
            <a:r>
              <a:rPr lang="en-US" dirty="0"/>
              <a:t> ¾ojRôo </a:t>
            </a:r>
          </a:p>
          <a:p>
            <a:r>
              <a:rPr lang="en-US" dirty="0" err="1"/>
              <a:t>TôY</a:t>
            </a:r>
            <a:r>
              <a:rPr lang="en-US" dirty="0"/>
              <a:t> Uu²lûT </a:t>
            </a:r>
            <a:r>
              <a:rPr lang="en-US" dirty="0" err="1"/>
              <a:t>ùLôÓjÕ</a:t>
            </a:r>
            <a:r>
              <a:rPr lang="en-US" dirty="0"/>
              <a:t> </a:t>
            </a:r>
            <a:r>
              <a:rPr lang="en-US" dirty="0" err="1"/>
              <a:t>U¡Zf</a:t>
            </a:r>
            <a:r>
              <a:rPr lang="en-US" dirty="0"/>
              <a:t> </a:t>
            </a:r>
            <a:r>
              <a:rPr lang="en-US" dirty="0" err="1"/>
              <a:t>ùNnRôo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39708-AF8E-4778-8E4D-8ECF928E2298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SôÓ</a:t>
            </a:r>
            <a:r>
              <a:rPr lang="en-US" dirty="0"/>
              <a:t> </a:t>
            </a:r>
            <a:r>
              <a:rPr lang="en-US" dirty="0" err="1"/>
              <a:t>SLWùUpXôm</a:t>
            </a:r>
            <a:r>
              <a:rPr lang="en-US" dirty="0"/>
              <a:t> </a:t>
            </a:r>
            <a:r>
              <a:rPr lang="en-US" dirty="0" err="1"/>
              <a:t>Ñt</a:t>
            </a:r>
            <a:r>
              <a:rPr lang="en-US" dirty="0"/>
              <a:t>± </a:t>
            </a:r>
            <a:r>
              <a:rPr lang="en-US" dirty="0" err="1"/>
              <a:t>AûXkRôo</a:t>
            </a:r>
            <a:r>
              <a:rPr lang="en-US" dirty="0"/>
              <a:t> </a:t>
            </a:r>
            <a:r>
              <a:rPr lang="en-US" dirty="0" err="1"/>
              <a:t>Sôú</a:t>
            </a:r>
            <a:r>
              <a:rPr lang="en-US" dirty="0"/>
              <a:t>] Y¯ </a:t>
            </a:r>
            <a:r>
              <a:rPr lang="en-US" dirty="0" err="1"/>
              <a:t>úY±pûX</a:t>
            </a:r>
            <a:r>
              <a:rPr lang="en-US" dirty="0"/>
              <a:t> G] </a:t>
            </a:r>
            <a:r>
              <a:rPr lang="en-US" dirty="0" err="1"/>
              <a:t>TLokRôo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79742-2E1F-437B-B9BD-EAA7284BCE93}"/>
              </a:ext>
            </a:extLst>
          </p:cNvPr>
          <p:cNvSpPr txBox="1"/>
          <p:nvPr/>
        </p:nvSpPr>
        <p:spPr>
          <a:xfrm>
            <a:off x="462792" y="5377237"/>
            <a:ext cx="112664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Lû</a:t>
            </a:r>
            <a:r>
              <a:rPr lang="en-US" dirty="0"/>
              <a:t>[</a:t>
            </a:r>
            <a:r>
              <a:rPr lang="en-US" dirty="0" err="1"/>
              <a:t>lTûPkRôo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§ </a:t>
            </a:r>
            <a:r>
              <a:rPr lang="en-US" dirty="0" err="1"/>
              <a:t>UWjûRd</a:t>
            </a:r>
            <a:r>
              <a:rPr lang="en-US" dirty="0"/>
              <a:t> </a:t>
            </a:r>
            <a:r>
              <a:rPr lang="en-US" dirty="0" err="1"/>
              <a:t>LiPôo</a:t>
            </a:r>
            <a:r>
              <a:rPr lang="en-US" dirty="0"/>
              <a:t> L²Vt±ÚlTûR </a:t>
            </a:r>
            <a:r>
              <a:rPr lang="en-US" dirty="0" err="1"/>
              <a:t>LiÓ</a:t>
            </a:r>
            <a:r>
              <a:rPr lang="en-US" dirty="0"/>
              <a:t> </a:t>
            </a:r>
            <a:r>
              <a:rPr lang="en-US" dirty="0" err="1"/>
              <a:t>N©jRôo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65335-413B-4C77-9A3B-DE344152A54C}"/>
              </a:ext>
            </a:extLst>
          </p:cNvPr>
          <p:cNvSpPr txBox="1"/>
          <p:nvPr/>
        </p:nvSpPr>
        <p:spPr>
          <a:xfrm>
            <a:off x="1600549" y="5377237"/>
            <a:ext cx="89909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ùTÚm</a:t>
            </a:r>
            <a:r>
              <a:rPr lang="en-US" dirty="0"/>
              <a:t> </a:t>
            </a:r>
            <a:r>
              <a:rPr lang="en-US" dirty="0" err="1"/>
              <a:t>TôÓs</a:t>
            </a:r>
            <a:r>
              <a:rPr lang="en-US" dirty="0"/>
              <a:t>[ Ko v§¬ </a:t>
            </a:r>
            <a:r>
              <a:rPr lang="en-US" dirty="0" err="1"/>
              <a:t>CÚkRôs</a:t>
            </a:r>
            <a:r>
              <a:rPr lang="en-US" dirty="0"/>
              <a:t> </a:t>
            </a:r>
            <a:r>
              <a:rPr lang="en-US" dirty="0" err="1"/>
              <a:t>LÓm</a:t>
            </a:r>
            <a:r>
              <a:rPr lang="en-US" dirty="0"/>
              <a:t> </a:t>
            </a:r>
            <a:r>
              <a:rPr lang="en-US" dirty="0" err="1"/>
              <a:t>úSôn</a:t>
            </a:r>
            <a:r>
              <a:rPr lang="en-US" dirty="0"/>
              <a:t> ¿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TX¬Pm</a:t>
            </a:r>
            <a:r>
              <a:rPr lang="en-US" dirty="0"/>
              <a:t> </a:t>
            </a:r>
            <a:r>
              <a:rPr lang="en-US" dirty="0" err="1"/>
              <a:t>ùNu</a:t>
            </a:r>
            <a:r>
              <a:rPr lang="en-US" dirty="0"/>
              <a:t>\</a:t>
            </a:r>
            <a:r>
              <a:rPr lang="en-US" dirty="0" err="1"/>
              <a:t>ôs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6CAA6-423E-4DC3-B21F-B539C193AE58}"/>
              </a:ext>
            </a:extLst>
          </p:cNvPr>
          <p:cNvSpPr txBox="1"/>
          <p:nvPr/>
        </p:nvSpPr>
        <p:spPr>
          <a:xfrm>
            <a:off x="181761" y="5381351"/>
            <a:ext cx="118284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Sm©dûL</a:t>
            </a:r>
            <a:r>
              <a:rPr lang="en-US" dirty="0"/>
              <a:t> </a:t>
            </a:r>
            <a:r>
              <a:rPr lang="en-US" dirty="0" err="1"/>
              <a:t>CZkRôs</a:t>
            </a:r>
            <a:r>
              <a:rPr lang="en-US" dirty="0"/>
              <a:t> </a:t>
            </a:r>
            <a:r>
              <a:rPr lang="en-US" dirty="0" err="1"/>
              <a:t>SôRu</a:t>
            </a:r>
            <a:r>
              <a:rPr lang="en-US" dirty="0"/>
              <a:t> </a:t>
            </a:r>
            <a:r>
              <a:rPr lang="en-US" dirty="0" err="1"/>
              <a:t>CúVÑûYd</a:t>
            </a:r>
            <a:r>
              <a:rPr lang="en-US" dirty="0"/>
              <a:t> </a:t>
            </a:r>
            <a:r>
              <a:rPr lang="en-US" dirty="0" err="1"/>
              <a:t>LiPôs</a:t>
            </a:r>
            <a:r>
              <a:rPr lang="en-US" dirty="0"/>
              <a:t> </a:t>
            </a:r>
            <a:r>
              <a:rPr lang="en-US" dirty="0" err="1"/>
              <a:t>SÓe</a:t>
            </a:r>
            <a:r>
              <a:rPr lang="en-US" dirty="0"/>
              <a:t>¡ </a:t>
            </a:r>
            <a:r>
              <a:rPr lang="en-US" dirty="0" err="1"/>
              <a:t>Yv§Wm</a:t>
            </a:r>
            <a:r>
              <a:rPr lang="en-US" dirty="0"/>
              <a:t> </a:t>
            </a:r>
            <a:r>
              <a:rPr lang="en-US" dirty="0" err="1"/>
              <a:t>ùRôhÓ</a:t>
            </a:r>
            <a:r>
              <a:rPr lang="en-US" dirty="0"/>
              <a:t> </a:t>
            </a:r>
            <a:r>
              <a:rPr lang="en-US" dirty="0" err="1"/>
              <a:t>ÑLUûPkRôs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93235-635D-4952-AEC8-C89BF71151B3}"/>
              </a:ext>
            </a:extLst>
          </p:cNvPr>
          <p:cNvSpPr txBox="1"/>
          <p:nvPr/>
        </p:nvSpPr>
        <p:spPr>
          <a:xfrm>
            <a:off x="236290" y="5377237"/>
            <a:ext cx="117194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SôÛ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[</a:t>
            </a:r>
            <a:r>
              <a:rPr lang="en-US" dirty="0" err="1"/>
              <a:t>ô«tú</a:t>
            </a:r>
            <a:r>
              <a:rPr lang="en-US" dirty="0"/>
              <a:t>\ </a:t>
            </a:r>
            <a:r>
              <a:rPr lang="en-US" dirty="0" err="1"/>
              <a:t>SôßùUu</a:t>
            </a:r>
            <a:r>
              <a:rPr lang="en-US" dirty="0"/>
              <a:t>\</a:t>
            </a:r>
            <a:r>
              <a:rPr lang="en-US" dirty="0" err="1"/>
              <a:t>ôs</a:t>
            </a:r>
            <a:r>
              <a:rPr lang="en-US" dirty="0"/>
              <a:t> </a:t>
            </a:r>
          </a:p>
          <a:p>
            <a:r>
              <a:rPr lang="en-US" dirty="0" err="1"/>
              <a:t>Sm©dûL</a:t>
            </a:r>
            <a:r>
              <a:rPr lang="en-US" dirty="0"/>
              <a:t> ®</a:t>
            </a:r>
            <a:r>
              <a:rPr lang="en-US" dirty="0" err="1"/>
              <a:t>PôúR</a:t>
            </a:r>
            <a:r>
              <a:rPr lang="en-US" dirty="0"/>
              <a:t> </a:t>
            </a:r>
            <a:r>
              <a:rPr lang="en-US" dirty="0" err="1"/>
              <a:t>AYu</a:t>
            </a:r>
            <a:r>
              <a:rPr lang="en-US" dirty="0"/>
              <a:t> ©</a:t>
            </a:r>
            <a:r>
              <a:rPr lang="en-US" dirty="0" err="1"/>
              <a:t>ûZlTôu</a:t>
            </a:r>
            <a:r>
              <a:rPr lang="en-US" dirty="0"/>
              <a:t> Gu\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A510C-9CE0-40B5-99D6-207FBF192933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 ®</a:t>
            </a:r>
            <a:r>
              <a:rPr lang="en-US" dirty="0" err="1"/>
              <a:t>hPôo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LYûXlThPôo</a:t>
            </a:r>
            <a:r>
              <a:rPr lang="en-US" dirty="0"/>
              <a:t> </a:t>
            </a:r>
          </a:p>
          <a:p>
            <a:r>
              <a:rPr lang="en-US" dirty="0" err="1"/>
              <a:t>U¬jRYu</a:t>
            </a:r>
            <a:r>
              <a:rPr lang="en-US" dirty="0"/>
              <a:t> </a:t>
            </a:r>
            <a:r>
              <a:rPr lang="en-US" dirty="0" err="1"/>
              <a:t>E«ojúR</a:t>
            </a:r>
            <a:r>
              <a:rPr lang="en-US" dirty="0"/>
              <a:t> GZ </a:t>
            </a:r>
            <a:r>
              <a:rPr lang="en-US" dirty="0" err="1"/>
              <a:t>ùNnRôo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135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2020-10-18T06:45:01Z</dcterms:modified>
</cp:coreProperties>
</file>