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14F6AE6-D1A2-4186-88A2-3D599CEB4E05}"/>
    <pc:docChg chg="delSld modSld">
      <pc:chgData name="Samson Christopher" userId="6a13b5f1e64a53ae" providerId="LiveId" clId="{114F6AE6-D1A2-4186-88A2-3D599CEB4E05}" dt="2020-10-18T07:03:47.600" v="676" actId="1035"/>
      <pc:docMkLst>
        <pc:docMk/>
      </pc:docMkLst>
      <pc:sldChg chg="del">
        <pc:chgData name="Samson Christopher" userId="6a13b5f1e64a53ae" providerId="LiveId" clId="{114F6AE6-D1A2-4186-88A2-3D599CEB4E05}" dt="2020-10-18T06:59:18.760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14F6AE6-D1A2-4186-88A2-3D599CEB4E05}" dt="2020-10-18T07:03:47.600" v="676" actId="1035"/>
        <pc:sldMkLst>
          <pc:docMk/>
          <pc:sldMk cId="1777894342" sldId="389"/>
        </pc:sldMkLst>
        <pc:spChg chg="add mod">
          <ac:chgData name="Samson Christopher" userId="6a13b5f1e64a53ae" providerId="LiveId" clId="{114F6AE6-D1A2-4186-88A2-3D599CEB4E05}" dt="2020-10-18T07:03:47.600" v="676" actId="1035"/>
          <ac:spMkLst>
            <pc:docMk/>
            <pc:sldMk cId="1777894342" sldId="389"/>
            <ac:spMk id="4" creationId="{EFF795CE-6D54-43D8-B8C5-FA6DB9F81422}"/>
          </ac:spMkLst>
        </pc:spChg>
      </pc:sldChg>
      <pc:sldChg chg="addSp modSp mod">
        <pc:chgData name="Samson Christopher" userId="6a13b5f1e64a53ae" providerId="LiveId" clId="{114F6AE6-D1A2-4186-88A2-3D599CEB4E05}" dt="2020-10-18T07:03:41.311" v="623" actId="1036"/>
        <pc:sldMkLst>
          <pc:docMk/>
          <pc:sldMk cId="850099564" sldId="390"/>
        </pc:sldMkLst>
        <pc:spChg chg="add mod">
          <ac:chgData name="Samson Christopher" userId="6a13b5f1e64a53ae" providerId="LiveId" clId="{114F6AE6-D1A2-4186-88A2-3D599CEB4E05}" dt="2020-10-18T07:03:41.311" v="623" actId="1036"/>
          <ac:spMkLst>
            <pc:docMk/>
            <pc:sldMk cId="850099564" sldId="390"/>
            <ac:spMk id="4" creationId="{848CC2D7-35D2-4E2F-BD56-7654A9443BE8}"/>
          </ac:spMkLst>
        </pc:spChg>
      </pc:sldChg>
      <pc:sldChg chg="addSp modSp mod">
        <pc:chgData name="Samson Christopher" userId="6a13b5f1e64a53ae" providerId="LiveId" clId="{114F6AE6-D1A2-4186-88A2-3D599CEB4E05}" dt="2020-10-18T07:03:35.421" v="567" actId="1035"/>
        <pc:sldMkLst>
          <pc:docMk/>
          <pc:sldMk cId="944968354" sldId="391"/>
        </pc:sldMkLst>
        <pc:spChg chg="add mod">
          <ac:chgData name="Samson Christopher" userId="6a13b5f1e64a53ae" providerId="LiveId" clId="{114F6AE6-D1A2-4186-88A2-3D599CEB4E05}" dt="2020-10-18T07:03:35.421" v="567" actId="1035"/>
          <ac:spMkLst>
            <pc:docMk/>
            <pc:sldMk cId="944968354" sldId="391"/>
            <ac:spMk id="4" creationId="{30EABEC3-D2E9-4766-B100-32E9A7815D59}"/>
          </ac:spMkLst>
        </pc:spChg>
      </pc:sldChg>
      <pc:sldChg chg="addSp modSp mod">
        <pc:chgData name="Samson Christopher" userId="6a13b5f1e64a53ae" providerId="LiveId" clId="{114F6AE6-D1A2-4186-88A2-3D599CEB4E05}" dt="2020-10-18T07:03:29.254" v="520" actId="1035"/>
        <pc:sldMkLst>
          <pc:docMk/>
          <pc:sldMk cId="1414681237" sldId="392"/>
        </pc:sldMkLst>
        <pc:spChg chg="add mod">
          <ac:chgData name="Samson Christopher" userId="6a13b5f1e64a53ae" providerId="LiveId" clId="{114F6AE6-D1A2-4186-88A2-3D599CEB4E05}" dt="2020-10-18T07:03:29.254" v="520" actId="1035"/>
          <ac:spMkLst>
            <pc:docMk/>
            <pc:sldMk cId="1414681237" sldId="392"/>
            <ac:spMk id="4" creationId="{4CA3FEE9-65B5-405B-B388-A2E86F5A51EF}"/>
          </ac:spMkLst>
        </pc:spChg>
      </pc:sldChg>
      <pc:sldChg chg="addSp modSp mod">
        <pc:chgData name="Samson Christopher" userId="6a13b5f1e64a53ae" providerId="LiveId" clId="{114F6AE6-D1A2-4186-88A2-3D599CEB4E05}" dt="2020-10-18T07:03:22.974" v="470" actId="1035"/>
        <pc:sldMkLst>
          <pc:docMk/>
          <pc:sldMk cId="4103851070" sldId="393"/>
        </pc:sldMkLst>
        <pc:spChg chg="add mod">
          <ac:chgData name="Samson Christopher" userId="6a13b5f1e64a53ae" providerId="LiveId" clId="{114F6AE6-D1A2-4186-88A2-3D599CEB4E05}" dt="2020-10-18T07:03:22.974" v="470" actId="1035"/>
          <ac:spMkLst>
            <pc:docMk/>
            <pc:sldMk cId="4103851070" sldId="393"/>
            <ac:spMk id="4" creationId="{B49A499D-873F-46FE-AB30-6C0906DA1318}"/>
          </ac:spMkLst>
        </pc:spChg>
      </pc:sldChg>
      <pc:sldChg chg="addSp modSp mod">
        <pc:chgData name="Samson Christopher" userId="6a13b5f1e64a53ae" providerId="LiveId" clId="{114F6AE6-D1A2-4186-88A2-3D599CEB4E05}" dt="2020-10-18T07:03:13.225" v="368" actId="1035"/>
        <pc:sldMkLst>
          <pc:docMk/>
          <pc:sldMk cId="659567130" sldId="394"/>
        </pc:sldMkLst>
        <pc:spChg chg="add mod">
          <ac:chgData name="Samson Christopher" userId="6a13b5f1e64a53ae" providerId="LiveId" clId="{114F6AE6-D1A2-4186-88A2-3D599CEB4E05}" dt="2020-10-18T07:03:13.225" v="368" actId="1035"/>
          <ac:spMkLst>
            <pc:docMk/>
            <pc:sldMk cId="659567130" sldId="394"/>
            <ac:spMk id="4" creationId="{92B9460F-0FA0-40A0-B2A9-B6913A842C47}"/>
          </ac:spMkLst>
        </pc:spChg>
      </pc:sldChg>
      <pc:sldChg chg="addSp modSp mod">
        <pc:chgData name="Samson Christopher" userId="6a13b5f1e64a53ae" providerId="LiveId" clId="{114F6AE6-D1A2-4186-88A2-3D599CEB4E05}" dt="2020-10-18T07:03:06.583" v="315" actId="1035"/>
        <pc:sldMkLst>
          <pc:docMk/>
          <pc:sldMk cId="859356432" sldId="395"/>
        </pc:sldMkLst>
        <pc:spChg chg="add mod">
          <ac:chgData name="Samson Christopher" userId="6a13b5f1e64a53ae" providerId="LiveId" clId="{114F6AE6-D1A2-4186-88A2-3D599CEB4E05}" dt="2020-10-18T07:03:06.583" v="315" actId="1035"/>
          <ac:spMkLst>
            <pc:docMk/>
            <pc:sldMk cId="859356432" sldId="395"/>
            <ac:spMk id="4" creationId="{9B2261C4-391F-4D57-9B2D-7A3F59F70211}"/>
          </ac:spMkLst>
        </pc:spChg>
      </pc:sldChg>
      <pc:sldChg chg="addSp modSp mod">
        <pc:chgData name="Samson Christopher" userId="6a13b5f1e64a53ae" providerId="LiveId" clId="{114F6AE6-D1A2-4186-88A2-3D599CEB4E05}" dt="2020-10-18T07:03:00.545" v="266" actId="1035"/>
        <pc:sldMkLst>
          <pc:docMk/>
          <pc:sldMk cId="2025405914" sldId="396"/>
        </pc:sldMkLst>
        <pc:spChg chg="add mod">
          <ac:chgData name="Samson Christopher" userId="6a13b5f1e64a53ae" providerId="LiveId" clId="{114F6AE6-D1A2-4186-88A2-3D599CEB4E05}" dt="2020-10-18T07:03:00.545" v="266" actId="1035"/>
          <ac:spMkLst>
            <pc:docMk/>
            <pc:sldMk cId="2025405914" sldId="396"/>
            <ac:spMk id="4" creationId="{3A850744-D73A-4339-88FE-7DCE4E533033}"/>
          </ac:spMkLst>
        </pc:spChg>
      </pc:sldChg>
      <pc:sldChg chg="addSp modSp mod">
        <pc:chgData name="Samson Christopher" userId="6a13b5f1e64a53ae" providerId="LiveId" clId="{114F6AE6-D1A2-4186-88A2-3D599CEB4E05}" dt="2020-10-18T07:01:45.887" v="179" actId="1035"/>
        <pc:sldMkLst>
          <pc:docMk/>
          <pc:sldMk cId="2940326978" sldId="397"/>
        </pc:sldMkLst>
        <pc:spChg chg="add mod">
          <ac:chgData name="Samson Christopher" userId="6a13b5f1e64a53ae" providerId="LiveId" clId="{114F6AE6-D1A2-4186-88A2-3D599CEB4E05}" dt="2020-10-18T07:01:45.887" v="179" actId="1035"/>
          <ac:spMkLst>
            <pc:docMk/>
            <pc:sldMk cId="2940326978" sldId="397"/>
            <ac:spMk id="4" creationId="{B4B1CD27-65CC-4E9C-B402-56EE695536FA}"/>
          </ac:spMkLst>
        </pc:spChg>
      </pc:sldChg>
      <pc:sldChg chg="addSp modSp mod">
        <pc:chgData name="Samson Christopher" userId="6a13b5f1e64a53ae" providerId="LiveId" clId="{114F6AE6-D1A2-4186-88A2-3D599CEB4E05}" dt="2020-10-18T07:01:36.228" v="102" actId="1035"/>
        <pc:sldMkLst>
          <pc:docMk/>
          <pc:sldMk cId="2964080828" sldId="398"/>
        </pc:sldMkLst>
        <pc:spChg chg="add mod">
          <ac:chgData name="Samson Christopher" userId="6a13b5f1e64a53ae" providerId="LiveId" clId="{114F6AE6-D1A2-4186-88A2-3D599CEB4E05}" dt="2020-10-18T07:01:36.228" v="102" actId="1035"/>
          <ac:spMkLst>
            <pc:docMk/>
            <pc:sldMk cId="2964080828" sldId="398"/>
            <ac:spMk id="4" creationId="{89D6B0AF-28C1-405F-9009-54170D9479CC}"/>
          </ac:spMkLst>
        </pc:spChg>
      </pc:sldChg>
      <pc:sldChg chg="del">
        <pc:chgData name="Samson Christopher" userId="6a13b5f1e64a53ae" providerId="LiveId" clId="{114F6AE6-D1A2-4186-88A2-3D599CEB4E05}" dt="2020-10-18T06:59:08.549" v="11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14F6AE6-D1A2-4186-88A2-3D599CEB4E05}" dt="2020-10-18T06:59:09.104" v="12" actId="47"/>
        <pc:sldMkLst>
          <pc:docMk/>
          <pc:sldMk cId="642142391" sldId="400"/>
        </pc:sldMkLst>
      </pc:sldChg>
      <pc:sldChg chg="del">
        <pc:chgData name="Samson Christopher" userId="6a13b5f1e64a53ae" providerId="LiveId" clId="{114F6AE6-D1A2-4186-88A2-3D599CEB4E05}" dt="2020-10-18T06:59:09.780" v="13" actId="47"/>
        <pc:sldMkLst>
          <pc:docMk/>
          <pc:sldMk cId="620554568" sldId="401"/>
        </pc:sldMkLst>
      </pc:sldChg>
      <pc:sldChg chg="del">
        <pc:chgData name="Samson Christopher" userId="6a13b5f1e64a53ae" providerId="LiveId" clId="{114F6AE6-D1A2-4186-88A2-3D599CEB4E05}" dt="2020-10-18T06:59:10.308" v="14" actId="47"/>
        <pc:sldMkLst>
          <pc:docMk/>
          <pc:sldMk cId="459594907" sldId="402"/>
        </pc:sldMkLst>
      </pc:sldChg>
      <pc:sldChg chg="del">
        <pc:chgData name="Samson Christopher" userId="6a13b5f1e64a53ae" providerId="LiveId" clId="{114F6AE6-D1A2-4186-88A2-3D599CEB4E05}" dt="2020-10-18T06:59:11.332" v="1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795CE-6D54-43D8-B8C5-FA6DB9F81422}"/>
              </a:ext>
            </a:extLst>
          </p:cNvPr>
          <p:cNvSpPr txBox="1"/>
          <p:nvPr/>
        </p:nvSpPr>
        <p:spPr>
          <a:xfrm>
            <a:off x="1797690" y="5377238"/>
            <a:ext cx="85966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CÕúY</a:t>
            </a:r>
            <a:r>
              <a:rPr lang="en-US" dirty="0"/>
              <a:t> </a:t>
            </a:r>
            <a:r>
              <a:rPr lang="en-US" dirty="0" err="1"/>
              <a:t>AàdWL</a:t>
            </a:r>
            <a:r>
              <a:rPr lang="en-US" dirty="0"/>
              <a:t>. </a:t>
            </a:r>
            <a:r>
              <a:rPr lang="en-US" dirty="0" err="1"/>
              <a:t>LôXURô«tú</a:t>
            </a:r>
            <a:r>
              <a:rPr lang="en-US" dirty="0"/>
              <a:t>\ </a:t>
            </a:r>
            <a:r>
              <a:rPr lang="en-US" dirty="0" err="1"/>
              <a:t>CWhN¦V</a:t>
            </a:r>
            <a:r>
              <a:rPr lang="en-US" dirty="0"/>
              <a:t>. </a:t>
            </a:r>
            <a:r>
              <a:rPr lang="en-US" dirty="0" err="1"/>
              <a:t>Sô</a:t>
            </a:r>
            <a:r>
              <a:rPr lang="en-US" dirty="0"/>
              <a:t>[</a:t>
            </a:r>
            <a:r>
              <a:rPr lang="en-US" dirty="0" err="1"/>
              <a:t>ô«tú</a:t>
            </a:r>
            <a:r>
              <a:rPr lang="en-US" dirty="0"/>
              <a:t>\õ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6B0AF-28C1-405F-9009-54170D9479CC}"/>
              </a:ext>
            </a:extLst>
          </p:cNvPr>
          <p:cNvSpPr txBox="1"/>
          <p:nvPr/>
        </p:nvSpPr>
        <p:spPr>
          <a:xfrm>
            <a:off x="672517" y="5377238"/>
            <a:ext cx="108469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U¡ûU«u</a:t>
            </a:r>
            <a:r>
              <a:rPr lang="en-US" dirty="0"/>
              <a:t> </a:t>
            </a:r>
            <a:r>
              <a:rPr lang="en-US" dirty="0" err="1"/>
              <a:t>NôVp</a:t>
            </a:r>
            <a:r>
              <a:rPr lang="en-US" dirty="0"/>
              <a:t> </a:t>
            </a:r>
            <a:r>
              <a:rPr lang="en-US" dirty="0" err="1"/>
              <a:t>AûPkÕ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]</a:t>
            </a:r>
            <a:r>
              <a:rPr lang="en-US" dirty="0" err="1"/>
              <a:t>YWôn</a:t>
            </a:r>
            <a:r>
              <a:rPr lang="en-US" dirty="0"/>
              <a:t> Uô²XjûRúV </a:t>
            </a:r>
            <a:r>
              <a:rPr lang="en-US" dirty="0" err="1"/>
              <a:t>Bi¥ÓYôo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CC2D7-35D2-4E2F-BD56-7654A9443BE8}"/>
              </a:ext>
            </a:extLst>
          </p:cNvPr>
          <p:cNvSpPr txBox="1"/>
          <p:nvPr/>
        </p:nvSpPr>
        <p:spPr>
          <a:xfrm>
            <a:off x="1785107" y="5377238"/>
            <a:ext cx="86217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GÕÜm</a:t>
            </a:r>
            <a:r>
              <a:rPr lang="en-US" dirty="0"/>
              <a:t> </a:t>
            </a:r>
            <a:r>
              <a:rPr lang="en-US" dirty="0" err="1"/>
              <a:t>RûP«u</a:t>
            </a:r>
            <a:r>
              <a:rPr lang="en-US" dirty="0"/>
              <a:t>± </a:t>
            </a:r>
            <a:r>
              <a:rPr lang="en-US" dirty="0" err="1"/>
              <a:t>CúVÑûY</a:t>
            </a:r>
            <a:r>
              <a:rPr lang="en-US" dirty="0"/>
              <a:t> </a:t>
            </a:r>
            <a:r>
              <a:rPr lang="en-US" dirty="0" err="1"/>
              <a:t>Htú</a:t>
            </a:r>
            <a:r>
              <a:rPr lang="en-US" dirty="0"/>
              <a:t>\ </a:t>
            </a:r>
            <a:r>
              <a:rPr lang="en-US" dirty="0" err="1"/>
              <a:t>GeÏúU</a:t>
            </a:r>
            <a:r>
              <a:rPr lang="en-US" dirty="0"/>
              <a:t> </a:t>
            </a:r>
            <a:r>
              <a:rPr lang="en-US" dirty="0" err="1"/>
              <a:t>Nôh</a:t>
            </a:r>
            <a:r>
              <a:rPr lang="en-US" dirty="0"/>
              <a:t>£ </a:t>
            </a:r>
            <a:r>
              <a:rPr lang="en-US" dirty="0" err="1"/>
              <a:t>Nôtú</a:t>
            </a:r>
            <a:r>
              <a:rPr lang="en-US" dirty="0"/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BEC3-D2E9-4766-B100-32E9A7815D59}"/>
              </a:ext>
            </a:extLst>
          </p:cNvPr>
          <p:cNvSpPr txBox="1"/>
          <p:nvPr/>
        </p:nvSpPr>
        <p:spPr>
          <a:xfrm>
            <a:off x="1271456" y="5377238"/>
            <a:ext cx="96490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YÚûL«u</a:t>
            </a:r>
            <a:r>
              <a:rPr lang="en-US" dirty="0"/>
              <a:t> </a:t>
            </a:r>
            <a:r>
              <a:rPr lang="en-US" dirty="0" err="1"/>
              <a:t>LôXØm</a:t>
            </a:r>
            <a:r>
              <a:rPr lang="en-US" dirty="0"/>
              <a:t>. </a:t>
            </a:r>
            <a:r>
              <a:rPr lang="en-US" dirty="0" err="1"/>
              <a:t>ùSÚe</a:t>
            </a:r>
            <a:r>
              <a:rPr lang="en-US" dirty="0"/>
              <a:t>¡ ®</a:t>
            </a:r>
            <a:r>
              <a:rPr lang="en-US" dirty="0" err="1"/>
              <a:t>hPúR</a:t>
            </a:r>
            <a:r>
              <a:rPr lang="en-US" dirty="0"/>
              <a:t> </a:t>
            </a:r>
          </a:p>
          <a:p>
            <a:r>
              <a:rPr lang="en-US" dirty="0"/>
              <a:t>YN]</a:t>
            </a:r>
            <a:r>
              <a:rPr lang="en-US" dirty="0" err="1"/>
              <a:t>eLs</a:t>
            </a:r>
            <a:r>
              <a:rPr lang="en-US" dirty="0"/>
              <a:t>. ¨û\</a:t>
            </a:r>
            <a:r>
              <a:rPr lang="en-US" dirty="0" err="1"/>
              <a:t>úYßúR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3FEE9-65B5-405B-B388-A2E86F5A51EF}"/>
              </a:ext>
            </a:extLst>
          </p:cNvPr>
          <p:cNvSpPr txBox="1"/>
          <p:nvPr/>
        </p:nvSpPr>
        <p:spPr>
          <a:xfrm>
            <a:off x="1242968" y="5377237"/>
            <a:ext cx="97060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ÚdÏs</a:t>
            </a:r>
            <a:r>
              <a:rPr lang="en-US" dirty="0"/>
              <a:t>[</a:t>
            </a:r>
            <a:r>
              <a:rPr lang="en-US" dirty="0" err="1"/>
              <a:t>YoL°u</a:t>
            </a:r>
            <a:r>
              <a:rPr lang="en-US" dirty="0"/>
              <a:t>. </a:t>
            </a:r>
            <a:r>
              <a:rPr lang="en-US" dirty="0" err="1"/>
              <a:t>ùNnûL</a:t>
            </a:r>
            <a:r>
              <a:rPr lang="en-US" dirty="0"/>
              <a:t> </a:t>
            </a:r>
            <a:r>
              <a:rPr lang="en-US" dirty="0" err="1"/>
              <a:t>AlúTôúR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YôL</a:t>
            </a:r>
            <a:r>
              <a:rPr lang="en-US" dirty="0"/>
              <a:t>. </a:t>
            </a:r>
            <a:r>
              <a:rPr lang="en-US" dirty="0" err="1"/>
              <a:t>úTôLôúR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A499D-873F-46FE-AB30-6C0906DA1318}"/>
              </a:ext>
            </a:extLst>
          </p:cNvPr>
          <p:cNvSpPr txBox="1"/>
          <p:nvPr/>
        </p:nvSpPr>
        <p:spPr>
          <a:xfrm>
            <a:off x="943762" y="5377237"/>
            <a:ext cx="103044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LôXjûRd</a:t>
            </a:r>
            <a:r>
              <a:rPr lang="en-US" dirty="0"/>
              <a:t> </a:t>
            </a:r>
            <a:r>
              <a:rPr lang="en-US" dirty="0" err="1"/>
              <a:t>LÚj§u</a:t>
            </a:r>
            <a:r>
              <a:rPr lang="en-US" dirty="0"/>
              <a:t>±. </a:t>
            </a:r>
            <a:r>
              <a:rPr lang="en-US" dirty="0" err="1"/>
              <a:t>LPj</a:t>
            </a:r>
            <a:r>
              <a:rPr lang="en-US" dirty="0"/>
              <a:t>§ </a:t>
            </a:r>
            <a:r>
              <a:rPr lang="en-US" dirty="0" err="1"/>
              <a:t>ûYdLôúR</a:t>
            </a:r>
            <a:r>
              <a:rPr lang="en-US" dirty="0"/>
              <a:t> </a:t>
            </a:r>
            <a:r>
              <a:rPr lang="en-US" dirty="0" err="1"/>
              <a:t>LoUjûRl</a:t>
            </a:r>
            <a:r>
              <a:rPr lang="en-US" dirty="0"/>
              <a:t>. ©¥</a:t>
            </a:r>
            <a:r>
              <a:rPr lang="en-US" dirty="0" err="1"/>
              <a:t>dLôúR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9460F-0FA0-40A0-B2A9-B6913A842C47}"/>
              </a:ext>
            </a:extLst>
          </p:cNvPr>
          <p:cNvSpPr txBox="1"/>
          <p:nvPr/>
        </p:nvSpPr>
        <p:spPr>
          <a:xfrm>
            <a:off x="1940303" y="5377237"/>
            <a:ext cx="83113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TôYjûRl</a:t>
            </a:r>
            <a:r>
              <a:rPr lang="en-US" dirty="0"/>
              <a:t> </a:t>
            </a:r>
            <a:r>
              <a:rPr lang="en-US" dirty="0" err="1"/>
              <a:t>TôNUônl</a:t>
            </a:r>
            <a:r>
              <a:rPr lang="en-US" dirty="0"/>
              <a:t> Tt±«</a:t>
            </a:r>
            <a:r>
              <a:rPr lang="en-US" dirty="0" err="1"/>
              <a:t>WôúR</a:t>
            </a:r>
            <a:r>
              <a:rPr lang="en-US" dirty="0"/>
              <a:t>; </a:t>
            </a:r>
            <a:r>
              <a:rPr lang="en-US" dirty="0" err="1"/>
              <a:t>NôTjûR</a:t>
            </a:r>
            <a:r>
              <a:rPr lang="en-US" dirty="0"/>
              <a:t> </a:t>
            </a:r>
            <a:r>
              <a:rPr lang="en-US" dirty="0" err="1"/>
              <a:t>NôWôúR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261C4-391F-4D57-9B2D-7A3F59F70211}"/>
              </a:ext>
            </a:extLst>
          </p:cNvPr>
          <p:cNvSpPr txBox="1"/>
          <p:nvPr/>
        </p:nvSpPr>
        <p:spPr>
          <a:xfrm>
            <a:off x="911603" y="5377237"/>
            <a:ext cx="103687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ÙjReLs</a:t>
            </a:r>
            <a:r>
              <a:rPr lang="en-US" dirty="0"/>
              <a:t>. EX¡²p </a:t>
            </a:r>
            <a:r>
              <a:rPr lang="en-US" dirty="0" err="1"/>
              <a:t>KVôUp</a:t>
            </a:r>
            <a:r>
              <a:rPr lang="en-US" dirty="0"/>
              <a:t>. </a:t>
            </a:r>
            <a:r>
              <a:rPr lang="en-US" dirty="0" err="1"/>
              <a:t>SPdÏúR</a:t>
            </a:r>
            <a:r>
              <a:rPr lang="en-US" dirty="0"/>
              <a:t>; £</a:t>
            </a:r>
            <a:r>
              <a:rPr lang="en-US" dirty="0" err="1"/>
              <a:t>jRØm</a:t>
            </a:r>
            <a:r>
              <a:rPr lang="en-US" dirty="0"/>
              <a:t> </a:t>
            </a:r>
            <a:r>
              <a:rPr lang="en-US" dirty="0" err="1"/>
              <a:t>ùY°VôÏúR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50744-D73A-4339-88FE-7DCE4E533033}"/>
              </a:ext>
            </a:extLst>
          </p:cNvPr>
          <p:cNvSpPr txBox="1"/>
          <p:nvPr/>
        </p:nvSpPr>
        <p:spPr>
          <a:xfrm>
            <a:off x="1948692" y="5377238"/>
            <a:ext cx="82946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SôÓLù</a:t>
            </a:r>
            <a:r>
              <a:rPr lang="en-US" dirty="0"/>
              <a:t>[</a:t>
            </a:r>
            <a:r>
              <a:rPr lang="en-US" dirty="0" err="1"/>
              <a:t>pXôúU</a:t>
            </a:r>
            <a:r>
              <a:rPr lang="en-US" dirty="0"/>
              <a:t> </a:t>
            </a:r>
            <a:r>
              <a:rPr lang="en-US" dirty="0" err="1"/>
              <a:t>SÓeÏ¡u</a:t>
            </a:r>
            <a:r>
              <a:rPr lang="en-US" dirty="0"/>
              <a:t>\</a:t>
            </a:r>
            <a:r>
              <a:rPr lang="en-US" dirty="0" err="1"/>
              <a:t>úR</a:t>
            </a:r>
            <a:r>
              <a:rPr lang="en-US" dirty="0"/>
              <a:t> </a:t>
            </a:r>
            <a:r>
              <a:rPr lang="en-US" dirty="0" err="1"/>
              <a:t>Sôv§Lm</a:t>
            </a:r>
            <a:r>
              <a:rPr lang="en-US" dirty="0"/>
              <a:t> Y[</a:t>
            </a:r>
            <a:r>
              <a:rPr lang="en-US" dirty="0" err="1"/>
              <a:t>ok§ÓúR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1CD27-65CC-4E9C-B402-56EE695536FA}"/>
              </a:ext>
            </a:extLst>
          </p:cNvPr>
          <p:cNvSpPr txBox="1"/>
          <p:nvPr/>
        </p:nvSpPr>
        <p:spPr>
          <a:xfrm>
            <a:off x="1012272" y="5377236"/>
            <a:ext cx="101674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]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YÚûL«p</a:t>
            </a:r>
            <a:r>
              <a:rPr lang="en-US" dirty="0"/>
              <a:t>. </a:t>
            </a:r>
            <a:r>
              <a:rPr lang="en-US" dirty="0" err="1"/>
              <a:t>ÑjRo</a:t>
            </a:r>
            <a:r>
              <a:rPr lang="en-US" dirty="0"/>
              <a:t> </a:t>
            </a:r>
            <a:r>
              <a:rPr lang="en-US" dirty="0" err="1"/>
              <a:t>GÝk§ÓYôo</a:t>
            </a:r>
            <a:r>
              <a:rPr lang="en-US" dirty="0"/>
              <a:t> º</a:t>
            </a:r>
            <a:r>
              <a:rPr lang="en-US" dirty="0" err="1"/>
              <a:t>úVôú</a:t>
            </a:r>
            <a:r>
              <a:rPr lang="en-US" dirty="0"/>
              <a:t>] </a:t>
            </a:r>
            <a:r>
              <a:rPr lang="en-US" dirty="0" err="1"/>
              <a:t>EVok§ÓúU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146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2020-10-18T07:03:49Z</dcterms:modified>
</cp:coreProperties>
</file>