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946C60E6-89C0-4BCD-BF6C-BF87C66442F4}"/>
    <pc:docChg chg="delSld modSld">
      <pc:chgData name="Samson Christopher" userId="6a13b5f1e64a53ae" providerId="LiveId" clId="{946C60E6-89C0-4BCD-BF6C-BF87C66442F4}" dt="2020-10-18T13:32:46.301" v="648" actId="1035"/>
      <pc:docMkLst>
        <pc:docMk/>
      </pc:docMkLst>
      <pc:sldChg chg="del">
        <pc:chgData name="Samson Christopher" userId="6a13b5f1e64a53ae" providerId="LiveId" clId="{946C60E6-89C0-4BCD-BF6C-BF87C66442F4}" dt="2020-10-18T13:28:01.33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46C60E6-89C0-4BCD-BF6C-BF87C66442F4}" dt="2020-10-18T13:32:46.301" v="648" actId="1035"/>
        <pc:sldMkLst>
          <pc:docMk/>
          <pc:sldMk cId="1777894342" sldId="389"/>
        </pc:sldMkLst>
        <pc:spChg chg="add mod">
          <ac:chgData name="Samson Christopher" userId="6a13b5f1e64a53ae" providerId="LiveId" clId="{946C60E6-89C0-4BCD-BF6C-BF87C66442F4}" dt="2020-10-18T13:32:46.301" v="648" actId="1035"/>
          <ac:spMkLst>
            <pc:docMk/>
            <pc:sldMk cId="1777894342" sldId="389"/>
            <ac:spMk id="4" creationId="{19D02A1E-39F4-4340-A253-E34307156DF9}"/>
          </ac:spMkLst>
        </pc:spChg>
      </pc:sldChg>
      <pc:sldChg chg="addSp modSp mod">
        <pc:chgData name="Samson Christopher" userId="6a13b5f1e64a53ae" providerId="LiveId" clId="{946C60E6-89C0-4BCD-BF6C-BF87C66442F4}" dt="2020-10-18T13:32:42.125" v="605" actId="1035"/>
        <pc:sldMkLst>
          <pc:docMk/>
          <pc:sldMk cId="850099564" sldId="390"/>
        </pc:sldMkLst>
        <pc:spChg chg="add mod">
          <ac:chgData name="Samson Christopher" userId="6a13b5f1e64a53ae" providerId="LiveId" clId="{946C60E6-89C0-4BCD-BF6C-BF87C66442F4}" dt="2020-10-18T13:32:42.125" v="605" actId="1035"/>
          <ac:spMkLst>
            <pc:docMk/>
            <pc:sldMk cId="850099564" sldId="390"/>
            <ac:spMk id="4" creationId="{BF8C4B66-FD4C-4596-8EC2-F8E2588EE6E2}"/>
          </ac:spMkLst>
        </pc:spChg>
      </pc:sldChg>
      <pc:sldChg chg="addSp modSp mod">
        <pc:chgData name="Samson Christopher" userId="6a13b5f1e64a53ae" providerId="LiveId" clId="{946C60E6-89C0-4BCD-BF6C-BF87C66442F4}" dt="2020-10-18T13:32:37.266" v="562" actId="1036"/>
        <pc:sldMkLst>
          <pc:docMk/>
          <pc:sldMk cId="944968354" sldId="391"/>
        </pc:sldMkLst>
        <pc:spChg chg="add mod">
          <ac:chgData name="Samson Christopher" userId="6a13b5f1e64a53ae" providerId="LiveId" clId="{946C60E6-89C0-4BCD-BF6C-BF87C66442F4}" dt="2020-10-18T13:32:37.266" v="562" actId="1036"/>
          <ac:spMkLst>
            <pc:docMk/>
            <pc:sldMk cId="944968354" sldId="391"/>
            <ac:spMk id="4" creationId="{6E6C4785-4643-4E2F-A91D-9513F793B3A2}"/>
          </ac:spMkLst>
        </pc:spChg>
      </pc:sldChg>
      <pc:sldChg chg="addSp modSp mod">
        <pc:chgData name="Samson Christopher" userId="6a13b5f1e64a53ae" providerId="LiveId" clId="{946C60E6-89C0-4BCD-BF6C-BF87C66442F4}" dt="2020-10-18T13:32:29.533" v="520" actId="1035"/>
        <pc:sldMkLst>
          <pc:docMk/>
          <pc:sldMk cId="1414681237" sldId="392"/>
        </pc:sldMkLst>
        <pc:spChg chg="add mod">
          <ac:chgData name="Samson Christopher" userId="6a13b5f1e64a53ae" providerId="LiveId" clId="{946C60E6-89C0-4BCD-BF6C-BF87C66442F4}" dt="2020-10-18T13:32:29.533" v="520" actId="1035"/>
          <ac:spMkLst>
            <pc:docMk/>
            <pc:sldMk cId="1414681237" sldId="392"/>
            <ac:spMk id="4" creationId="{E11F5CBD-4DA0-47C3-BCD6-A738BD65A4BD}"/>
          </ac:spMkLst>
        </pc:spChg>
      </pc:sldChg>
      <pc:sldChg chg="addSp modSp mod">
        <pc:chgData name="Samson Christopher" userId="6a13b5f1e64a53ae" providerId="LiveId" clId="{946C60E6-89C0-4BCD-BF6C-BF87C66442F4}" dt="2020-10-18T13:32:22.437" v="457" actId="1035"/>
        <pc:sldMkLst>
          <pc:docMk/>
          <pc:sldMk cId="4103851070" sldId="393"/>
        </pc:sldMkLst>
        <pc:spChg chg="add mod">
          <ac:chgData name="Samson Christopher" userId="6a13b5f1e64a53ae" providerId="LiveId" clId="{946C60E6-89C0-4BCD-BF6C-BF87C66442F4}" dt="2020-10-18T13:32:22.437" v="457" actId="1035"/>
          <ac:spMkLst>
            <pc:docMk/>
            <pc:sldMk cId="4103851070" sldId="393"/>
            <ac:spMk id="4" creationId="{FDC5BBF0-9D22-4843-9341-97D8BBD602AE}"/>
          </ac:spMkLst>
        </pc:spChg>
      </pc:sldChg>
      <pc:sldChg chg="addSp modSp mod">
        <pc:chgData name="Samson Christopher" userId="6a13b5f1e64a53ae" providerId="LiveId" clId="{946C60E6-89C0-4BCD-BF6C-BF87C66442F4}" dt="2020-10-18T13:32:17.773" v="403" actId="1035"/>
        <pc:sldMkLst>
          <pc:docMk/>
          <pc:sldMk cId="659567130" sldId="394"/>
        </pc:sldMkLst>
        <pc:spChg chg="add mod">
          <ac:chgData name="Samson Christopher" userId="6a13b5f1e64a53ae" providerId="LiveId" clId="{946C60E6-89C0-4BCD-BF6C-BF87C66442F4}" dt="2020-10-18T13:32:17.773" v="403" actId="1035"/>
          <ac:spMkLst>
            <pc:docMk/>
            <pc:sldMk cId="659567130" sldId="394"/>
            <ac:spMk id="4" creationId="{160D742C-E7D0-402A-A97E-B235B1780CEA}"/>
          </ac:spMkLst>
        </pc:spChg>
      </pc:sldChg>
      <pc:sldChg chg="addSp modSp mod">
        <pc:chgData name="Samson Christopher" userId="6a13b5f1e64a53ae" providerId="LiveId" clId="{946C60E6-89C0-4BCD-BF6C-BF87C66442F4}" dt="2020-10-18T13:32:12.998" v="356" actId="1035"/>
        <pc:sldMkLst>
          <pc:docMk/>
          <pc:sldMk cId="859356432" sldId="395"/>
        </pc:sldMkLst>
        <pc:spChg chg="add mod">
          <ac:chgData name="Samson Christopher" userId="6a13b5f1e64a53ae" providerId="LiveId" clId="{946C60E6-89C0-4BCD-BF6C-BF87C66442F4}" dt="2020-10-18T13:32:12.998" v="356" actId="1035"/>
          <ac:spMkLst>
            <pc:docMk/>
            <pc:sldMk cId="859356432" sldId="395"/>
            <ac:spMk id="4" creationId="{F6FA4334-2563-40D9-9D33-CE91D1229ACE}"/>
          </ac:spMkLst>
        </pc:spChg>
      </pc:sldChg>
      <pc:sldChg chg="addSp modSp mod">
        <pc:chgData name="Samson Christopher" userId="6a13b5f1e64a53ae" providerId="LiveId" clId="{946C60E6-89C0-4BCD-BF6C-BF87C66442F4}" dt="2020-10-18T13:32:06.648" v="304" actId="1035"/>
        <pc:sldMkLst>
          <pc:docMk/>
          <pc:sldMk cId="2025405914" sldId="396"/>
        </pc:sldMkLst>
        <pc:spChg chg="add mod">
          <ac:chgData name="Samson Christopher" userId="6a13b5f1e64a53ae" providerId="LiveId" clId="{946C60E6-89C0-4BCD-BF6C-BF87C66442F4}" dt="2020-10-18T13:32:06.648" v="304" actId="1035"/>
          <ac:spMkLst>
            <pc:docMk/>
            <pc:sldMk cId="2025405914" sldId="396"/>
            <ac:spMk id="4" creationId="{A0CECF77-FA2A-469E-88F9-CF5B0819704C}"/>
          </ac:spMkLst>
        </pc:spChg>
      </pc:sldChg>
      <pc:sldChg chg="addSp modSp mod">
        <pc:chgData name="Samson Christopher" userId="6a13b5f1e64a53ae" providerId="LiveId" clId="{946C60E6-89C0-4BCD-BF6C-BF87C66442F4}" dt="2020-10-18T13:32:00.557" v="249" actId="1035"/>
        <pc:sldMkLst>
          <pc:docMk/>
          <pc:sldMk cId="2940326978" sldId="397"/>
        </pc:sldMkLst>
        <pc:spChg chg="add mod">
          <ac:chgData name="Samson Christopher" userId="6a13b5f1e64a53ae" providerId="LiveId" clId="{946C60E6-89C0-4BCD-BF6C-BF87C66442F4}" dt="2020-10-18T13:32:00.557" v="249" actId="1035"/>
          <ac:spMkLst>
            <pc:docMk/>
            <pc:sldMk cId="2940326978" sldId="397"/>
            <ac:spMk id="4" creationId="{DCEF272C-AF00-4A1A-8986-508BDD187E78}"/>
          </ac:spMkLst>
        </pc:spChg>
      </pc:sldChg>
      <pc:sldChg chg="addSp modSp mod">
        <pc:chgData name="Samson Christopher" userId="6a13b5f1e64a53ae" providerId="LiveId" clId="{946C60E6-89C0-4BCD-BF6C-BF87C66442F4}" dt="2020-10-18T13:31:54.264" v="198" actId="1035"/>
        <pc:sldMkLst>
          <pc:docMk/>
          <pc:sldMk cId="2964080828" sldId="398"/>
        </pc:sldMkLst>
        <pc:spChg chg="add mod">
          <ac:chgData name="Samson Christopher" userId="6a13b5f1e64a53ae" providerId="LiveId" clId="{946C60E6-89C0-4BCD-BF6C-BF87C66442F4}" dt="2020-10-18T13:31:54.264" v="198" actId="1035"/>
          <ac:spMkLst>
            <pc:docMk/>
            <pc:sldMk cId="2964080828" sldId="398"/>
            <ac:spMk id="4" creationId="{93FBE44E-3D62-4EDF-B5C8-540ACB6F6C35}"/>
          </ac:spMkLst>
        </pc:spChg>
      </pc:sldChg>
      <pc:sldChg chg="addSp modSp mod">
        <pc:chgData name="Samson Christopher" userId="6a13b5f1e64a53ae" providerId="LiveId" clId="{946C60E6-89C0-4BCD-BF6C-BF87C66442F4}" dt="2020-10-18T13:31:51.160" v="157" actId="1035"/>
        <pc:sldMkLst>
          <pc:docMk/>
          <pc:sldMk cId="1883622595" sldId="399"/>
        </pc:sldMkLst>
        <pc:spChg chg="add mod">
          <ac:chgData name="Samson Christopher" userId="6a13b5f1e64a53ae" providerId="LiveId" clId="{946C60E6-89C0-4BCD-BF6C-BF87C66442F4}" dt="2020-10-18T13:31:51.160" v="157" actId="1035"/>
          <ac:spMkLst>
            <pc:docMk/>
            <pc:sldMk cId="1883622595" sldId="399"/>
            <ac:spMk id="4" creationId="{9C9FFB0A-CACA-4348-AD82-E4158E24969A}"/>
          </ac:spMkLst>
        </pc:spChg>
      </pc:sldChg>
      <pc:sldChg chg="addSp modSp mod">
        <pc:chgData name="Samson Christopher" userId="6a13b5f1e64a53ae" providerId="LiveId" clId="{946C60E6-89C0-4BCD-BF6C-BF87C66442F4}" dt="2020-10-18T13:30:22.161" v="108" actId="1036"/>
        <pc:sldMkLst>
          <pc:docMk/>
          <pc:sldMk cId="642142391" sldId="400"/>
        </pc:sldMkLst>
        <pc:spChg chg="add mod">
          <ac:chgData name="Samson Christopher" userId="6a13b5f1e64a53ae" providerId="LiveId" clId="{946C60E6-89C0-4BCD-BF6C-BF87C66442F4}" dt="2020-10-18T13:30:22.161" v="108" actId="1036"/>
          <ac:spMkLst>
            <pc:docMk/>
            <pc:sldMk cId="642142391" sldId="400"/>
            <ac:spMk id="4" creationId="{363C0C20-56A4-4E93-A2CE-1B150B9A8781}"/>
          </ac:spMkLst>
        </pc:spChg>
      </pc:sldChg>
      <pc:sldChg chg="del">
        <pc:chgData name="Samson Christopher" userId="6a13b5f1e64a53ae" providerId="LiveId" clId="{946C60E6-89C0-4BCD-BF6C-BF87C66442F4}" dt="2020-10-18T13:27:42.70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46C60E6-89C0-4BCD-BF6C-BF87C66442F4}" dt="2020-10-18T13:27:43.27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46C60E6-89C0-4BCD-BF6C-BF87C66442F4}" dt="2020-10-18T13:27:43.89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02A1E-39F4-4340-A253-E34307156DF9}"/>
              </a:ext>
            </a:extLst>
          </p:cNvPr>
          <p:cNvSpPr txBox="1"/>
          <p:nvPr/>
        </p:nvSpPr>
        <p:spPr>
          <a:xfrm>
            <a:off x="1789301" y="5377237"/>
            <a:ext cx="86133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SmTúYiPômõ</a:t>
            </a:r>
            <a:r>
              <a:rPr lang="en-US" dirty="0"/>
              <a:t> </a:t>
            </a:r>
            <a:r>
              <a:rPr lang="en-US" dirty="0" err="1"/>
              <a:t>SmTúYiPôm</a:t>
            </a:r>
            <a:r>
              <a:rPr lang="en-US" dirty="0"/>
              <a:t>: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UiÔXûLõ</a:t>
            </a:r>
            <a:r>
              <a:rPr lang="en-US" dirty="0"/>
              <a:t> </a:t>
            </a:r>
            <a:r>
              <a:rPr lang="en-US" dirty="0" err="1"/>
              <a:t>SmTúYiPômõ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BE44E-3D62-4EDF-B5C8-540ACB6F6C35}"/>
              </a:ext>
            </a:extLst>
          </p:cNvPr>
          <p:cNvSpPr txBox="1"/>
          <p:nvPr/>
        </p:nvSpPr>
        <p:spPr>
          <a:xfrm>
            <a:off x="1697023" y="5377238"/>
            <a:ext cx="879795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AeúL</a:t>
            </a:r>
            <a:r>
              <a:rPr lang="en-US" dirty="0"/>
              <a:t> Eu </a:t>
            </a:r>
            <a:r>
              <a:rPr lang="en-US" dirty="0" err="1"/>
              <a:t>úUp</a:t>
            </a:r>
            <a:r>
              <a:rPr lang="en-US" dirty="0"/>
              <a:t> Ui </a:t>
            </a:r>
            <a:r>
              <a:rPr lang="en-US" dirty="0" err="1"/>
              <a:t>CÓm</a:t>
            </a:r>
            <a:r>
              <a:rPr lang="en-US" dirty="0"/>
              <a:t> </a:t>
            </a:r>
            <a:r>
              <a:rPr lang="en-US" dirty="0" err="1"/>
              <a:t>úTôÕ</a:t>
            </a:r>
            <a:r>
              <a:rPr lang="en-US" dirty="0"/>
              <a:t> </a:t>
            </a:r>
            <a:r>
              <a:rPr lang="en-US" dirty="0" err="1"/>
              <a:t>RûP</a:t>
            </a:r>
            <a:r>
              <a:rPr lang="en-US" dirty="0"/>
              <a:t> </a:t>
            </a:r>
            <a:r>
              <a:rPr lang="en-US" dirty="0" err="1"/>
              <a:t>ùNnYôúVô</a:t>
            </a:r>
            <a:r>
              <a:rPr lang="en-US" dirty="0"/>
              <a:t> ¿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AlúTô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FFB0A-CACA-4348-AD82-E4158E24969A}"/>
              </a:ext>
            </a:extLst>
          </p:cNvPr>
          <p:cNvSpPr txBox="1"/>
          <p:nvPr/>
        </p:nvSpPr>
        <p:spPr>
          <a:xfrm>
            <a:off x="2061944" y="5377237"/>
            <a:ext cx="80681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SôRo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úRÓ</a:t>
            </a:r>
            <a:r>
              <a:rPr lang="en-US" dirty="0"/>
              <a:t> </a:t>
            </a:r>
          </a:p>
          <a:p>
            <a:r>
              <a:rPr lang="en-US" dirty="0" err="1"/>
              <a:t>ÁhûT</a:t>
            </a:r>
            <a:r>
              <a:rPr lang="en-US" dirty="0"/>
              <a:t> </a:t>
            </a:r>
            <a:r>
              <a:rPr lang="en-US" dirty="0" err="1"/>
              <a:t>Cuú</a:t>
            </a:r>
            <a:r>
              <a:rPr lang="en-US" dirty="0"/>
              <a:t>\ </a:t>
            </a:r>
            <a:r>
              <a:rPr lang="en-US" dirty="0" err="1"/>
              <a:t>ùTtßd</a:t>
            </a:r>
            <a:r>
              <a:rPr lang="en-US" dirty="0"/>
              <a:t> </a:t>
            </a:r>
            <a:r>
              <a:rPr lang="en-US" dirty="0" err="1"/>
              <a:t>ùLôsÞ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C0C20-56A4-4E93-A2CE-1B150B9A8781}"/>
              </a:ext>
            </a:extLst>
          </p:cNvPr>
          <p:cNvSpPr txBox="1"/>
          <p:nvPr/>
        </p:nvSpPr>
        <p:spPr>
          <a:xfrm>
            <a:off x="2217140" y="5377238"/>
            <a:ext cx="77577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TôYUu²l×m </a:t>
            </a:r>
            <a:r>
              <a:rPr lang="en-US" dirty="0" err="1"/>
              <a:t>ËYàmõ</a:t>
            </a:r>
            <a:r>
              <a:rPr lang="en-US" dirty="0"/>
              <a:t> ¨</a:t>
            </a:r>
            <a:r>
              <a:rPr lang="en-US" dirty="0" err="1"/>
              <a:t>j§VØm</a:t>
            </a:r>
            <a:r>
              <a:rPr lang="en-US" dirty="0"/>
              <a:t> </a:t>
            </a:r>
            <a:r>
              <a:rPr lang="en-US" dirty="0" err="1"/>
              <a:t>ùTtßdùLôsÞõ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C4B66-FD4C-4596-8EC2-F8E2588EE6E2}"/>
              </a:ext>
            </a:extLst>
          </p:cNvPr>
          <p:cNvSpPr txBox="1"/>
          <p:nvPr/>
        </p:nvSpPr>
        <p:spPr>
          <a:xfrm>
            <a:off x="1751551" y="5377237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Ad¡²Vôp </a:t>
            </a:r>
            <a:r>
              <a:rPr lang="en-US" dirty="0" err="1"/>
              <a:t>A¯VlúTôÏm</a:t>
            </a:r>
            <a:r>
              <a:rPr lang="en-US" dirty="0"/>
              <a:t> </a:t>
            </a:r>
          </a:p>
          <a:p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UôVúXôûL</a:t>
            </a:r>
            <a:r>
              <a:rPr lang="en-US" dirty="0"/>
              <a:t> </a:t>
            </a:r>
            <a:r>
              <a:rPr lang="en-US" dirty="0" err="1"/>
              <a:t>SmTúYiPôm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C4785-4643-4E2F-A91D-9513F793B3A2}"/>
              </a:ext>
            </a:extLst>
          </p:cNvPr>
          <p:cNvSpPr txBox="1"/>
          <p:nvPr/>
        </p:nvSpPr>
        <p:spPr>
          <a:xfrm>
            <a:off x="2124861" y="5377238"/>
            <a:ext cx="7942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ùTt</a:t>
            </a:r>
            <a:r>
              <a:rPr lang="en-US" dirty="0"/>
              <a:t>\ </a:t>
            </a:r>
            <a:r>
              <a:rPr lang="en-US" dirty="0" err="1"/>
              <a:t>UôRô</a:t>
            </a:r>
            <a:r>
              <a:rPr lang="en-US" dirty="0"/>
              <a:t> </a:t>
            </a:r>
            <a:r>
              <a:rPr lang="en-US" dirty="0" err="1"/>
              <a:t>GeúL</a:t>
            </a:r>
            <a:r>
              <a:rPr lang="en-US" dirty="0"/>
              <a:t>? </a:t>
            </a:r>
            <a:r>
              <a:rPr lang="en-US" dirty="0" err="1"/>
              <a:t>Au×s</a:t>
            </a:r>
            <a:r>
              <a:rPr lang="en-US" dirty="0"/>
              <a:t>[ Eu </a:t>
            </a:r>
            <a:r>
              <a:rPr lang="en-US" dirty="0" err="1"/>
              <a:t>RkûR</a:t>
            </a:r>
            <a:r>
              <a:rPr lang="en-US" dirty="0"/>
              <a:t> </a:t>
            </a:r>
            <a:r>
              <a:rPr lang="en-US" dirty="0" err="1"/>
              <a:t>GeúL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F5CBD-4DA0-47C3-BCD6-A738BD65A4BD}"/>
              </a:ext>
            </a:extLst>
          </p:cNvPr>
          <p:cNvSpPr txBox="1"/>
          <p:nvPr/>
        </p:nvSpPr>
        <p:spPr>
          <a:xfrm>
            <a:off x="1873191" y="5377238"/>
            <a:ext cx="84456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úTôn®hPôúWô</a:t>
            </a:r>
            <a:r>
              <a:rPr lang="en-US" dirty="0"/>
              <a:t>; </a:t>
            </a:r>
            <a:r>
              <a:rPr lang="en-US" dirty="0" err="1"/>
              <a:t>úTôn®hPôúWô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®</a:t>
            </a:r>
            <a:r>
              <a:rPr lang="en-US" dirty="0" err="1"/>
              <a:t>hÓl</a:t>
            </a:r>
            <a:r>
              <a:rPr lang="en-US" dirty="0"/>
              <a:t> </a:t>
            </a:r>
            <a:r>
              <a:rPr lang="en-US" dirty="0" err="1"/>
              <a:t>úTôn®hPôúWô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5BBF0-9D22-4843-9341-97D8BBD602AE}"/>
              </a:ext>
            </a:extLst>
          </p:cNvPr>
          <p:cNvSpPr txBox="1"/>
          <p:nvPr/>
        </p:nvSpPr>
        <p:spPr>
          <a:xfrm>
            <a:off x="2133250" y="5377238"/>
            <a:ext cx="7925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AiQù</a:t>
            </a:r>
            <a:r>
              <a:rPr lang="en-US" dirty="0"/>
              <a:t>]</a:t>
            </a:r>
            <a:r>
              <a:rPr lang="en-US" dirty="0" err="1"/>
              <a:t>eúL</a:t>
            </a:r>
            <a:r>
              <a:rPr lang="en-US" dirty="0"/>
              <a:t> Rm© </a:t>
            </a:r>
            <a:r>
              <a:rPr lang="en-US" dirty="0" err="1"/>
              <a:t>GeúL</a:t>
            </a:r>
            <a:r>
              <a:rPr lang="en-US" dirty="0"/>
              <a:t>? </a:t>
            </a:r>
            <a:r>
              <a:rPr lang="en-US" dirty="0" err="1"/>
              <a:t>AdLôù</a:t>
            </a:r>
            <a:r>
              <a:rPr lang="en-US" dirty="0"/>
              <a:t>[</a:t>
            </a:r>
            <a:r>
              <a:rPr lang="en-US" dirty="0" err="1"/>
              <a:t>eúL</a:t>
            </a:r>
            <a:r>
              <a:rPr lang="en-US" dirty="0"/>
              <a:t> </a:t>
            </a:r>
            <a:r>
              <a:rPr lang="en-US" dirty="0" err="1"/>
              <a:t>ReûL</a:t>
            </a:r>
            <a:r>
              <a:rPr lang="en-US" dirty="0"/>
              <a:t> </a:t>
            </a:r>
            <a:r>
              <a:rPr lang="en-US" dirty="0" err="1"/>
              <a:t>GeúL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D742C-E7D0-402A-A97E-B235B1780CEA}"/>
              </a:ext>
            </a:extLst>
          </p:cNvPr>
          <p:cNvSpPr txBox="1"/>
          <p:nvPr/>
        </p:nvSpPr>
        <p:spPr>
          <a:xfrm>
            <a:off x="2091305" y="5377238"/>
            <a:ext cx="80093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BûNVôL</a:t>
            </a:r>
            <a:r>
              <a:rPr lang="en-US" dirty="0"/>
              <a:t> ¿ Y[</a:t>
            </a:r>
            <a:r>
              <a:rPr lang="en-US" dirty="0" err="1"/>
              <a:t>ojR</a:t>
            </a:r>
            <a:r>
              <a:rPr lang="en-US" dirty="0"/>
              <a:t> </a:t>
            </a:r>
          </a:p>
          <a:p>
            <a:r>
              <a:rPr lang="en-US" dirty="0" err="1"/>
              <a:t>AÚûU</a:t>
            </a:r>
            <a:r>
              <a:rPr lang="en-US" dirty="0"/>
              <a:t> </a:t>
            </a:r>
            <a:r>
              <a:rPr lang="en-US" dirty="0" err="1"/>
              <a:t>ULu</a:t>
            </a:r>
            <a:r>
              <a:rPr lang="en-US" dirty="0"/>
              <a:t> </a:t>
            </a:r>
            <a:r>
              <a:rPr lang="en-US" dirty="0" err="1"/>
              <a:t>ULÞm</a:t>
            </a:r>
            <a:r>
              <a:rPr lang="en-US" dirty="0"/>
              <a:t> </a:t>
            </a:r>
            <a:r>
              <a:rPr lang="en-US" dirty="0" err="1"/>
              <a:t>GeúL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A4334-2563-40D9-9D33-CE91D1229ACE}"/>
              </a:ext>
            </a:extLst>
          </p:cNvPr>
          <p:cNvSpPr txBox="1"/>
          <p:nvPr/>
        </p:nvSpPr>
        <p:spPr>
          <a:xfrm>
            <a:off x="1978054" y="5377238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ÚPû</a:t>
            </a:r>
            <a:r>
              <a:rPr lang="en-US" dirty="0"/>
              <a:t>]l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NôÜ</a:t>
            </a:r>
            <a:r>
              <a:rPr lang="en-US" dirty="0"/>
              <a:t> </a:t>
            </a:r>
            <a:r>
              <a:rPr lang="en-US" dirty="0" err="1"/>
              <a:t>YÚmõ</a:t>
            </a:r>
            <a:r>
              <a:rPr lang="en-US" dirty="0"/>
              <a:t> §</a:t>
            </a:r>
            <a:r>
              <a:rPr lang="en-US" dirty="0" err="1"/>
              <a:t>Ód¡ÓYôn</a:t>
            </a:r>
            <a:r>
              <a:rPr lang="en-US" dirty="0"/>
              <a:t> ¿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AlúTôõ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ECF77-FA2A-469E-88F9-CF5B0819704C}"/>
              </a:ext>
            </a:extLst>
          </p:cNvPr>
          <p:cNvSpPr txBox="1"/>
          <p:nvPr/>
        </p:nvSpPr>
        <p:spPr>
          <a:xfrm>
            <a:off x="2212945" y="5377237"/>
            <a:ext cx="77661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Tôm©u</a:t>
            </a:r>
            <a:r>
              <a:rPr lang="en-US" dirty="0"/>
              <a:t> </a:t>
            </a:r>
            <a:r>
              <a:rPr lang="en-US" dirty="0" err="1"/>
              <a:t>Yô«p</a:t>
            </a:r>
            <a:r>
              <a:rPr lang="en-US" dirty="0"/>
              <a:t> </a:t>
            </a:r>
            <a:r>
              <a:rPr lang="en-US" dirty="0" err="1"/>
              <a:t>RYû</a:t>
            </a:r>
            <a:r>
              <a:rPr lang="en-US" dirty="0"/>
              <a:t>[</a:t>
            </a:r>
            <a:r>
              <a:rPr lang="en-US" dirty="0" err="1"/>
              <a:t>úTôX</a:t>
            </a:r>
            <a:r>
              <a:rPr lang="en-US" dirty="0"/>
              <a:t> </a:t>
            </a:r>
            <a:r>
              <a:rPr lang="en-US" dirty="0" err="1"/>
              <a:t>T¬R©lTôn</a:t>
            </a:r>
            <a:r>
              <a:rPr lang="en-US" dirty="0"/>
              <a:t> </a:t>
            </a:r>
            <a:r>
              <a:rPr lang="en-US" dirty="0" err="1"/>
              <a:t>Tô®úV</a:t>
            </a:r>
            <a:r>
              <a:rPr lang="en-US" dirty="0"/>
              <a:t> ¿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F272C-AF00-4A1A-8986-508BDD187E78}"/>
              </a:ext>
            </a:extLst>
          </p:cNvPr>
          <p:cNvSpPr txBox="1"/>
          <p:nvPr/>
        </p:nvSpPr>
        <p:spPr>
          <a:xfrm>
            <a:off x="1961276" y="5377238"/>
            <a:ext cx="82694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úWRUôL</a:t>
            </a:r>
            <a:r>
              <a:rPr lang="en-US" dirty="0"/>
              <a:t> </a:t>
            </a:r>
            <a:r>
              <a:rPr lang="en-US" dirty="0" err="1"/>
              <a:t>Tô®Ùuû</a:t>
            </a:r>
            <a:r>
              <a:rPr lang="en-US" dirty="0"/>
              <a:t>]õ </a:t>
            </a:r>
          </a:p>
          <a:p>
            <a:r>
              <a:rPr lang="en-US" dirty="0" err="1"/>
              <a:t>çd¡l</a:t>
            </a:r>
            <a:r>
              <a:rPr lang="en-US" dirty="0"/>
              <a:t> </a:t>
            </a:r>
            <a:r>
              <a:rPr lang="en-US" dirty="0" err="1"/>
              <a:t>úTôYôo</a:t>
            </a:r>
            <a:r>
              <a:rPr lang="en-US" dirty="0"/>
              <a:t>. ©</a:t>
            </a:r>
            <a:r>
              <a:rPr lang="en-US" dirty="0" err="1"/>
              <a:t>úWRdÏ¯dÏõ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144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2020-10-18T13:32:47Z</dcterms:modified>
</cp:coreProperties>
</file>