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9CC70-8EF1-490A-8B59-14AED38A5E65}" v="1" dt="2020-10-18T13:37:1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2CE9CC70-8EF1-490A-8B59-14AED38A5E65}"/>
    <pc:docChg chg="delSld modSld">
      <pc:chgData name="Samson Christopher" userId="6a13b5f1e64a53ae" providerId="LiveId" clId="{2CE9CC70-8EF1-490A-8B59-14AED38A5E65}" dt="2020-10-18T13:40:30.526" v="647" actId="1036"/>
      <pc:docMkLst>
        <pc:docMk/>
      </pc:docMkLst>
      <pc:sldChg chg="del">
        <pc:chgData name="Samson Christopher" userId="6a13b5f1e64a53ae" providerId="LiveId" clId="{2CE9CC70-8EF1-490A-8B59-14AED38A5E65}" dt="2020-10-18T13:37:16.463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CE9CC70-8EF1-490A-8B59-14AED38A5E65}" dt="2020-10-18T13:40:30.526" v="647" actId="1036"/>
        <pc:sldMkLst>
          <pc:docMk/>
          <pc:sldMk cId="1777894342" sldId="389"/>
        </pc:sldMkLst>
        <pc:spChg chg="add mod">
          <ac:chgData name="Samson Christopher" userId="6a13b5f1e64a53ae" providerId="LiveId" clId="{2CE9CC70-8EF1-490A-8B59-14AED38A5E65}" dt="2020-10-18T13:40:30.526" v="647" actId="1036"/>
          <ac:spMkLst>
            <pc:docMk/>
            <pc:sldMk cId="1777894342" sldId="389"/>
            <ac:spMk id="4" creationId="{DFFA0559-A102-4E86-9218-0AB5B00F7855}"/>
          </ac:spMkLst>
        </pc:spChg>
      </pc:sldChg>
      <pc:sldChg chg="addSp modSp mod setBg">
        <pc:chgData name="Samson Christopher" userId="6a13b5f1e64a53ae" providerId="LiveId" clId="{2CE9CC70-8EF1-490A-8B59-14AED38A5E65}" dt="2020-10-18T13:40:23.738" v="583" actId="1036"/>
        <pc:sldMkLst>
          <pc:docMk/>
          <pc:sldMk cId="850099564" sldId="390"/>
        </pc:sldMkLst>
        <pc:spChg chg="add mod">
          <ac:chgData name="Samson Christopher" userId="6a13b5f1e64a53ae" providerId="LiveId" clId="{2CE9CC70-8EF1-490A-8B59-14AED38A5E65}" dt="2020-10-18T13:40:23.738" v="583" actId="1036"/>
          <ac:spMkLst>
            <pc:docMk/>
            <pc:sldMk cId="850099564" sldId="390"/>
            <ac:spMk id="4" creationId="{7D919B9F-A025-4272-8503-5461CC4390AD}"/>
          </ac:spMkLst>
        </pc:spChg>
      </pc:sldChg>
      <pc:sldChg chg="addSp modSp mod">
        <pc:chgData name="Samson Christopher" userId="6a13b5f1e64a53ae" providerId="LiveId" clId="{2CE9CC70-8EF1-490A-8B59-14AED38A5E65}" dt="2020-10-18T13:40:19.581" v="531" actId="1035"/>
        <pc:sldMkLst>
          <pc:docMk/>
          <pc:sldMk cId="944968354" sldId="391"/>
        </pc:sldMkLst>
        <pc:spChg chg="add mod">
          <ac:chgData name="Samson Christopher" userId="6a13b5f1e64a53ae" providerId="LiveId" clId="{2CE9CC70-8EF1-490A-8B59-14AED38A5E65}" dt="2020-10-18T13:40:19.581" v="531" actId="1035"/>
          <ac:spMkLst>
            <pc:docMk/>
            <pc:sldMk cId="944968354" sldId="391"/>
            <ac:spMk id="4" creationId="{F47A3FD8-F8BB-4FD7-8F9D-84DC1AAC3077}"/>
          </ac:spMkLst>
        </pc:spChg>
      </pc:sldChg>
      <pc:sldChg chg="addSp modSp mod">
        <pc:chgData name="Samson Christopher" userId="6a13b5f1e64a53ae" providerId="LiveId" clId="{2CE9CC70-8EF1-490A-8B59-14AED38A5E65}" dt="2020-10-18T13:40:13.586" v="475" actId="1035"/>
        <pc:sldMkLst>
          <pc:docMk/>
          <pc:sldMk cId="1414681237" sldId="392"/>
        </pc:sldMkLst>
        <pc:spChg chg="add mod">
          <ac:chgData name="Samson Christopher" userId="6a13b5f1e64a53ae" providerId="LiveId" clId="{2CE9CC70-8EF1-490A-8B59-14AED38A5E65}" dt="2020-10-18T13:40:13.586" v="475" actId="1035"/>
          <ac:spMkLst>
            <pc:docMk/>
            <pc:sldMk cId="1414681237" sldId="392"/>
            <ac:spMk id="4" creationId="{E85DC709-BAE8-4110-B50F-AA568B932179}"/>
          </ac:spMkLst>
        </pc:spChg>
      </pc:sldChg>
      <pc:sldChg chg="addSp modSp mod">
        <pc:chgData name="Samson Christopher" userId="6a13b5f1e64a53ae" providerId="LiveId" clId="{2CE9CC70-8EF1-490A-8B59-14AED38A5E65}" dt="2020-10-18T13:40:07.860" v="422" actId="1036"/>
        <pc:sldMkLst>
          <pc:docMk/>
          <pc:sldMk cId="4103851070" sldId="393"/>
        </pc:sldMkLst>
        <pc:spChg chg="add mod">
          <ac:chgData name="Samson Christopher" userId="6a13b5f1e64a53ae" providerId="LiveId" clId="{2CE9CC70-8EF1-490A-8B59-14AED38A5E65}" dt="2020-10-18T13:40:07.860" v="422" actId="1036"/>
          <ac:spMkLst>
            <pc:docMk/>
            <pc:sldMk cId="4103851070" sldId="393"/>
            <ac:spMk id="4" creationId="{782A5D7E-6C43-4C1E-92B6-1615DC5052EF}"/>
          </ac:spMkLst>
        </pc:spChg>
      </pc:sldChg>
      <pc:sldChg chg="addSp modSp mod">
        <pc:chgData name="Samson Christopher" userId="6a13b5f1e64a53ae" providerId="LiveId" clId="{2CE9CC70-8EF1-490A-8B59-14AED38A5E65}" dt="2020-10-18T13:40:02.990" v="374" actId="1036"/>
        <pc:sldMkLst>
          <pc:docMk/>
          <pc:sldMk cId="659567130" sldId="394"/>
        </pc:sldMkLst>
        <pc:spChg chg="add mod">
          <ac:chgData name="Samson Christopher" userId="6a13b5f1e64a53ae" providerId="LiveId" clId="{2CE9CC70-8EF1-490A-8B59-14AED38A5E65}" dt="2020-10-18T13:40:02.990" v="374" actId="1036"/>
          <ac:spMkLst>
            <pc:docMk/>
            <pc:sldMk cId="659567130" sldId="394"/>
            <ac:spMk id="4" creationId="{D51FA63D-F94F-46C8-8290-791A39FFCC70}"/>
          </ac:spMkLst>
        </pc:spChg>
      </pc:sldChg>
      <pc:sldChg chg="addSp modSp mod">
        <pc:chgData name="Samson Christopher" userId="6a13b5f1e64a53ae" providerId="LiveId" clId="{2CE9CC70-8EF1-490A-8B59-14AED38A5E65}" dt="2020-10-18T13:39:57.324" v="321" actId="1035"/>
        <pc:sldMkLst>
          <pc:docMk/>
          <pc:sldMk cId="859356432" sldId="395"/>
        </pc:sldMkLst>
        <pc:spChg chg="add mod">
          <ac:chgData name="Samson Christopher" userId="6a13b5f1e64a53ae" providerId="LiveId" clId="{2CE9CC70-8EF1-490A-8B59-14AED38A5E65}" dt="2020-10-18T13:39:57.324" v="321" actId="1035"/>
          <ac:spMkLst>
            <pc:docMk/>
            <pc:sldMk cId="859356432" sldId="395"/>
            <ac:spMk id="4" creationId="{4675A756-E6EE-41DB-A68E-42C725EE56BC}"/>
          </ac:spMkLst>
        </pc:spChg>
      </pc:sldChg>
      <pc:sldChg chg="addSp modSp mod">
        <pc:chgData name="Samson Christopher" userId="6a13b5f1e64a53ae" providerId="LiveId" clId="{2CE9CC70-8EF1-490A-8B59-14AED38A5E65}" dt="2020-10-18T13:39:51.027" v="264" actId="1035"/>
        <pc:sldMkLst>
          <pc:docMk/>
          <pc:sldMk cId="2025405914" sldId="396"/>
        </pc:sldMkLst>
        <pc:spChg chg="add mod">
          <ac:chgData name="Samson Christopher" userId="6a13b5f1e64a53ae" providerId="LiveId" clId="{2CE9CC70-8EF1-490A-8B59-14AED38A5E65}" dt="2020-10-18T13:39:51.027" v="264" actId="1035"/>
          <ac:spMkLst>
            <pc:docMk/>
            <pc:sldMk cId="2025405914" sldId="396"/>
            <ac:spMk id="4" creationId="{B633A856-4026-4371-9CA7-C6EABE92D1E2}"/>
          </ac:spMkLst>
        </pc:spChg>
      </pc:sldChg>
      <pc:sldChg chg="addSp modSp mod">
        <pc:chgData name="Samson Christopher" userId="6a13b5f1e64a53ae" providerId="LiveId" clId="{2CE9CC70-8EF1-490A-8B59-14AED38A5E65}" dt="2020-10-18T13:39:45.142" v="208" actId="1035"/>
        <pc:sldMkLst>
          <pc:docMk/>
          <pc:sldMk cId="2940326978" sldId="397"/>
        </pc:sldMkLst>
        <pc:spChg chg="add mod">
          <ac:chgData name="Samson Christopher" userId="6a13b5f1e64a53ae" providerId="LiveId" clId="{2CE9CC70-8EF1-490A-8B59-14AED38A5E65}" dt="2020-10-18T13:39:45.142" v="208" actId="1035"/>
          <ac:spMkLst>
            <pc:docMk/>
            <pc:sldMk cId="2940326978" sldId="397"/>
            <ac:spMk id="4" creationId="{93F3D3F8-4305-42A8-B3B7-8FC7070AB4F6}"/>
          </ac:spMkLst>
        </pc:spChg>
      </pc:sldChg>
      <pc:sldChg chg="addSp modSp mod">
        <pc:chgData name="Samson Christopher" userId="6a13b5f1e64a53ae" providerId="LiveId" clId="{2CE9CC70-8EF1-490A-8B59-14AED38A5E65}" dt="2020-10-18T13:39:40.133" v="163" actId="1036"/>
        <pc:sldMkLst>
          <pc:docMk/>
          <pc:sldMk cId="2964080828" sldId="398"/>
        </pc:sldMkLst>
        <pc:spChg chg="add mod">
          <ac:chgData name="Samson Christopher" userId="6a13b5f1e64a53ae" providerId="LiveId" clId="{2CE9CC70-8EF1-490A-8B59-14AED38A5E65}" dt="2020-10-18T13:39:40.133" v="163" actId="1036"/>
          <ac:spMkLst>
            <pc:docMk/>
            <pc:sldMk cId="2964080828" sldId="398"/>
            <ac:spMk id="4" creationId="{E9B59562-5400-49EB-B138-CA2D0F902C1E}"/>
          </ac:spMkLst>
        </pc:spChg>
      </pc:sldChg>
      <pc:sldChg chg="addSp modSp mod">
        <pc:chgData name="Samson Christopher" userId="6a13b5f1e64a53ae" providerId="LiveId" clId="{2CE9CC70-8EF1-490A-8B59-14AED38A5E65}" dt="2020-10-18T13:39:32.961" v="102" actId="1035"/>
        <pc:sldMkLst>
          <pc:docMk/>
          <pc:sldMk cId="1883622595" sldId="399"/>
        </pc:sldMkLst>
        <pc:spChg chg="add mod">
          <ac:chgData name="Samson Christopher" userId="6a13b5f1e64a53ae" providerId="LiveId" clId="{2CE9CC70-8EF1-490A-8B59-14AED38A5E65}" dt="2020-10-18T13:39:32.961" v="102" actId="1035"/>
          <ac:spMkLst>
            <pc:docMk/>
            <pc:sldMk cId="1883622595" sldId="399"/>
            <ac:spMk id="4" creationId="{905FB478-AEFF-4584-9081-F62B00515F39}"/>
          </ac:spMkLst>
        </pc:spChg>
      </pc:sldChg>
      <pc:sldChg chg="del">
        <pc:chgData name="Samson Christopher" userId="6a13b5f1e64a53ae" providerId="LiveId" clId="{2CE9CC70-8EF1-490A-8B59-14AED38A5E65}" dt="2020-10-18T13:36:52.76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2CE9CC70-8EF1-490A-8B59-14AED38A5E65}" dt="2020-10-18T13:36:53.20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2CE9CC70-8EF1-490A-8B59-14AED38A5E65}" dt="2020-10-18T13:36:53.72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2CE9CC70-8EF1-490A-8B59-14AED38A5E65}" dt="2020-10-18T13:36:54.24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A0559-A102-4E86-9218-0AB5B00F785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TôYj§u</a:t>
            </a:r>
            <a:r>
              <a:rPr lang="en-US" dirty="0"/>
              <a:t> </a:t>
            </a:r>
            <a:r>
              <a:rPr lang="en-US" dirty="0" err="1"/>
              <a:t>TXu</a:t>
            </a:r>
            <a:r>
              <a:rPr lang="en-US" dirty="0"/>
              <a:t> </a:t>
            </a:r>
            <a:r>
              <a:rPr lang="en-US" dirty="0" err="1"/>
              <a:t>SWLm</a:t>
            </a:r>
            <a:r>
              <a:rPr lang="en-US" dirty="0"/>
              <a:t> </a:t>
            </a:r>
            <a:r>
              <a:rPr lang="en-US" dirty="0" err="1"/>
              <a:t>SWLm</a:t>
            </a:r>
            <a:r>
              <a:rPr lang="en-US" dirty="0"/>
              <a:t> K </a:t>
            </a:r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SÓe¡PôúVô</a:t>
            </a:r>
            <a:r>
              <a:rPr lang="en-US" dirty="0"/>
              <a:t> Li </a:t>
            </a:r>
            <a:r>
              <a:rPr lang="en-US" dirty="0" err="1"/>
              <a:t>LôiTùRpXôm</a:t>
            </a:r>
            <a:r>
              <a:rPr lang="en-US" dirty="0"/>
              <a:t> </a:t>
            </a:r>
            <a:r>
              <a:rPr lang="en-US" dirty="0" err="1"/>
              <a:t>A¯Ùm</a:t>
            </a:r>
            <a:r>
              <a:rPr lang="en-US" dirty="0"/>
              <a:t>. </a:t>
            </a:r>
            <a:r>
              <a:rPr lang="en-US" dirty="0" err="1"/>
              <a:t>A¯Ùm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59562-5400-49EB-B138-CA2D0F902C1E}"/>
              </a:ext>
            </a:extLst>
          </p:cNvPr>
          <p:cNvSpPr txBox="1"/>
          <p:nvPr/>
        </p:nvSpPr>
        <p:spPr>
          <a:xfrm>
            <a:off x="1562799" y="5377237"/>
            <a:ext cx="90664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LôXùUpXôm</a:t>
            </a:r>
            <a:r>
              <a:rPr lang="en-US" dirty="0"/>
              <a:t> </a:t>
            </a:r>
            <a:r>
              <a:rPr lang="en-US" dirty="0" err="1"/>
              <a:t>úTôÏúR</a:t>
            </a:r>
            <a:r>
              <a:rPr lang="en-US" dirty="0"/>
              <a:t>. </a:t>
            </a:r>
            <a:r>
              <a:rPr lang="en-US" dirty="0" err="1"/>
              <a:t>úTôÏúR</a:t>
            </a:r>
            <a:r>
              <a:rPr lang="en-US" dirty="0"/>
              <a:t> EXL </a:t>
            </a:r>
            <a:r>
              <a:rPr lang="en-US" dirty="0" err="1"/>
              <a:t>UôûV«p</a:t>
            </a:r>
            <a:r>
              <a:rPr lang="en-US" dirty="0"/>
              <a:t> </a:t>
            </a:r>
            <a:r>
              <a:rPr lang="en-US" dirty="0" err="1"/>
              <a:t>UônûL«úX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B478-AEFF-4584-9081-F62B00515F39}"/>
              </a:ext>
            </a:extLst>
          </p:cNvPr>
          <p:cNvSpPr txBox="1"/>
          <p:nvPr/>
        </p:nvSpPr>
        <p:spPr>
          <a:xfrm>
            <a:off x="1780912" y="5377237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úLôTm</a:t>
            </a:r>
            <a:r>
              <a:rPr lang="en-US" dirty="0"/>
              <a:t> </a:t>
            </a:r>
            <a:r>
              <a:rPr lang="en-US" dirty="0" err="1"/>
              <a:t>YÚØu</a:t>
            </a:r>
            <a:r>
              <a:rPr lang="en-US" dirty="0"/>
              <a:t>. </a:t>
            </a:r>
            <a:r>
              <a:rPr lang="en-US" dirty="0" err="1"/>
              <a:t>YÚØu</a:t>
            </a:r>
            <a:r>
              <a:rPr lang="en-US" dirty="0"/>
              <a:t> </a:t>
            </a:r>
          </a:p>
          <a:p>
            <a:r>
              <a:rPr lang="en-US" dirty="0"/>
              <a:t>Eu </a:t>
            </a:r>
            <a:r>
              <a:rPr lang="en-US" dirty="0" err="1"/>
              <a:t>ÁhTWiûP</a:t>
            </a:r>
            <a:r>
              <a:rPr lang="en-US" dirty="0"/>
              <a:t> </a:t>
            </a:r>
            <a:r>
              <a:rPr lang="en-US" dirty="0" err="1"/>
              <a:t>YôWôúVô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19B9F-A025-4272-8503-5461CC4390AD}"/>
              </a:ext>
            </a:extLst>
          </p:cNvPr>
          <p:cNvSpPr txBox="1"/>
          <p:nvPr/>
        </p:nvSpPr>
        <p:spPr>
          <a:xfrm>
            <a:off x="3048699" y="5729576"/>
            <a:ext cx="609460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LôQôRRpúXô</a:t>
            </a:r>
            <a:r>
              <a:rPr lang="en-US" dirty="0"/>
              <a:t> ¨</a:t>
            </a:r>
            <a:r>
              <a:rPr lang="en-US" dirty="0" err="1"/>
              <a:t>j§Vm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A3FD8-F8BB-4FD7-8F9D-84DC1AAC3077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Wô_ô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  <a:r>
              <a:rPr lang="en-US" dirty="0" err="1"/>
              <a:t>Cuàe</a:t>
            </a:r>
            <a:r>
              <a:rPr lang="en-US" dirty="0"/>
              <a:t> </a:t>
            </a:r>
            <a:r>
              <a:rPr lang="en-US" dirty="0" err="1"/>
              <a:t>ùLôgN</a:t>
            </a:r>
            <a:r>
              <a:rPr lang="en-US" dirty="0"/>
              <a:t> </a:t>
            </a:r>
            <a:r>
              <a:rPr lang="en-US" dirty="0" err="1"/>
              <a:t>LôXkRôu</a:t>
            </a:r>
            <a:r>
              <a:rPr lang="en-US" dirty="0"/>
              <a:t> </a:t>
            </a:r>
            <a:r>
              <a:rPr lang="en-US" dirty="0" err="1"/>
              <a:t>úUôhN</a:t>
            </a:r>
            <a:r>
              <a:rPr lang="en-US" dirty="0"/>
              <a:t> </a:t>
            </a:r>
            <a:r>
              <a:rPr lang="en-US" dirty="0" err="1"/>
              <a:t>úXôLm</a:t>
            </a:r>
            <a:r>
              <a:rPr lang="en-US" dirty="0"/>
              <a:t> </a:t>
            </a:r>
            <a:r>
              <a:rPr lang="en-US" dirty="0" err="1"/>
              <a:t>úNok§ÓúYôm-CúVÑ</a:t>
            </a:r>
            <a:r>
              <a:rPr lang="en-US" dirty="0"/>
              <a:t> </a:t>
            </a:r>
            <a:r>
              <a:rPr lang="en-US" dirty="0" err="1"/>
              <a:t>Wô_ô</a:t>
            </a:r>
            <a:r>
              <a:rPr lang="en-US" dirty="0"/>
              <a:t> </a:t>
            </a:r>
            <a:r>
              <a:rPr lang="en-US" dirty="0" err="1"/>
              <a:t>YÚYôo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DC709-BAE8-4110-B50F-AA568B932179}"/>
              </a:ext>
            </a:extLst>
          </p:cNvPr>
          <p:cNvSpPr txBox="1"/>
          <p:nvPr/>
        </p:nvSpPr>
        <p:spPr>
          <a:xfrm>
            <a:off x="1659272" y="5377238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EXL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SmTôúR</a:t>
            </a:r>
            <a:r>
              <a:rPr lang="en-US" dirty="0"/>
              <a:t>. </a:t>
            </a:r>
            <a:r>
              <a:rPr lang="en-US" dirty="0" err="1"/>
              <a:t>SmTôúR</a:t>
            </a:r>
            <a:r>
              <a:rPr lang="en-US" dirty="0"/>
              <a:t>. </a:t>
            </a:r>
            <a:r>
              <a:rPr lang="en-US" dirty="0" err="1"/>
              <a:t>ARu</a:t>
            </a:r>
            <a:r>
              <a:rPr lang="en-US" dirty="0"/>
              <a:t> </a:t>
            </a:r>
            <a:r>
              <a:rPr lang="en-US" dirty="0" err="1"/>
              <a:t>CfûN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J¯Ùm</a:t>
            </a:r>
            <a:r>
              <a:rPr lang="en-US" dirty="0"/>
              <a:t>. </a:t>
            </a:r>
            <a:r>
              <a:rPr lang="en-US" dirty="0" err="1"/>
              <a:t>J¯Ùm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A5D7E-6C43-4C1E-92B6-1615DC5052EF}"/>
              </a:ext>
            </a:extLst>
          </p:cNvPr>
          <p:cNvSpPr txBox="1"/>
          <p:nvPr/>
        </p:nvSpPr>
        <p:spPr>
          <a:xfrm>
            <a:off x="1591112" y="5377238"/>
            <a:ext cx="9009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úTôÏm</a:t>
            </a:r>
            <a:r>
              <a:rPr lang="en-US" dirty="0"/>
              <a:t> </a:t>
            </a:r>
            <a:r>
              <a:rPr lang="en-US" dirty="0" err="1"/>
              <a:t>Sô°úX</a:t>
            </a:r>
            <a:r>
              <a:rPr lang="en-US" dirty="0"/>
              <a:t>. </a:t>
            </a:r>
            <a:r>
              <a:rPr lang="en-US" dirty="0" err="1"/>
              <a:t>Sô°úX</a:t>
            </a:r>
            <a:r>
              <a:rPr lang="en-US" dirty="0"/>
              <a:t>; Ko </a:t>
            </a:r>
            <a:r>
              <a:rPr lang="en-US" dirty="0" err="1"/>
              <a:t>LôÑeáP</a:t>
            </a:r>
            <a:r>
              <a:rPr lang="en-US" dirty="0"/>
              <a:t> </a:t>
            </a:r>
            <a:r>
              <a:rPr lang="en-US" dirty="0" err="1"/>
              <a:t>YWôúR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FA63D-F94F-46C8-8290-791A39FFCC70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úRYu</a:t>
            </a:r>
            <a:r>
              <a:rPr lang="en-US" dirty="0"/>
              <a:t> ©u </a:t>
            </a:r>
            <a:r>
              <a:rPr lang="en-US" dirty="0" err="1"/>
              <a:t>ùYs</a:t>
            </a:r>
            <a:r>
              <a:rPr lang="en-US" dirty="0"/>
              <a:t>[m </a:t>
            </a:r>
            <a:r>
              <a:rPr lang="en-US" dirty="0" err="1"/>
              <a:t>KÓúR</a:t>
            </a:r>
            <a:r>
              <a:rPr lang="en-US" dirty="0"/>
              <a:t>. </a:t>
            </a:r>
            <a:r>
              <a:rPr lang="en-US" dirty="0" err="1"/>
              <a:t>KÓúR</a:t>
            </a:r>
            <a:r>
              <a:rPr lang="en-US" dirty="0"/>
              <a:t>. </a:t>
            </a:r>
            <a:r>
              <a:rPr lang="en-US" dirty="0" err="1"/>
              <a:t>LpYô</a:t>
            </a:r>
            <a:r>
              <a:rPr lang="en-US" dirty="0"/>
              <a:t>¬ </a:t>
            </a:r>
            <a:r>
              <a:rPr lang="en-US" dirty="0" err="1"/>
              <a:t>UûX</a:t>
            </a:r>
            <a:r>
              <a:rPr lang="en-US" dirty="0"/>
              <a:t>; R²úX; </a:t>
            </a:r>
            <a:r>
              <a:rPr lang="en-US" dirty="0" err="1"/>
              <a:t>UûX</a:t>
            </a:r>
            <a:r>
              <a:rPr lang="en-US" dirty="0"/>
              <a:t> R²úX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5A756-E6EE-41DB-A68E-42C725EE56BC}"/>
              </a:ext>
            </a:extLst>
          </p:cNvPr>
          <p:cNvSpPr txBox="1"/>
          <p:nvPr/>
        </p:nvSpPr>
        <p:spPr>
          <a:xfrm>
            <a:off x="743824" y="5377237"/>
            <a:ext cx="1070435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 </a:t>
            </a:r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¿</a:t>
            </a:r>
            <a:r>
              <a:rPr lang="en-US" dirty="0" err="1"/>
              <a:t>e¡lúTôm</a:t>
            </a:r>
            <a:r>
              <a:rPr lang="en-US" dirty="0"/>
              <a:t>; ¿</a:t>
            </a:r>
            <a:r>
              <a:rPr lang="en-US" dirty="0" err="1"/>
              <a:t>e¡lúTôm</a:t>
            </a:r>
            <a:r>
              <a:rPr lang="en-US" dirty="0"/>
              <a:t> </a:t>
            </a:r>
            <a:r>
              <a:rPr lang="en-US" dirty="0" err="1"/>
              <a:t>A§p</a:t>
            </a:r>
            <a:r>
              <a:rPr lang="en-US" dirty="0"/>
              <a:t> </a:t>
            </a:r>
            <a:r>
              <a:rPr lang="en-US" dirty="0" err="1"/>
              <a:t>vSô</a:t>
            </a:r>
            <a:r>
              <a:rPr lang="en-US" dirty="0"/>
              <a:t>]m </a:t>
            </a:r>
            <a:r>
              <a:rPr lang="en-US" dirty="0" err="1"/>
              <a:t>ùNnYRôúX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856-4026-4371-9CA7-C6EABE92D1E2}"/>
              </a:ext>
            </a:extLst>
          </p:cNvPr>
          <p:cNvSpPr txBox="1"/>
          <p:nvPr/>
        </p:nvSpPr>
        <p:spPr>
          <a:xfrm>
            <a:off x="433431" y="5381351"/>
            <a:ext cx="1132513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Tô®Vô</a:t>
            </a:r>
            <a:r>
              <a:rPr lang="en-US" dirty="0"/>
              <a:t>]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.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Gu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ùLôiPôúW</a:t>
            </a:r>
            <a:r>
              <a:rPr lang="en-US" dirty="0"/>
              <a:t> </a:t>
            </a:r>
            <a:r>
              <a:rPr lang="en-US" dirty="0" err="1"/>
              <a:t>ùLôiPôúW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D3F8-4305-42A8-B3B7-8FC7070AB4F6}"/>
              </a:ext>
            </a:extLst>
          </p:cNvPr>
          <p:cNvSpPr txBox="1"/>
          <p:nvPr/>
        </p:nvSpPr>
        <p:spPr>
          <a:xfrm>
            <a:off x="1982248" y="5377237"/>
            <a:ext cx="82275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K </a:t>
            </a:r>
            <a:r>
              <a:rPr lang="en-US" dirty="0" err="1"/>
              <a:t>Tô</a:t>
            </a:r>
            <a:r>
              <a:rPr lang="en-US" dirty="0"/>
              <a:t>® ¿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K¥Yô</a:t>
            </a:r>
            <a:r>
              <a:rPr lang="en-US" dirty="0"/>
              <a:t>. </a:t>
            </a:r>
            <a:r>
              <a:rPr lang="en-US" dirty="0" err="1"/>
              <a:t>K¥Yô</a:t>
            </a:r>
            <a:r>
              <a:rPr lang="en-US" dirty="0"/>
              <a:t>. </a:t>
            </a:r>
            <a:r>
              <a:rPr lang="en-US" dirty="0" err="1"/>
              <a:t>úRYôºoYôRm</a:t>
            </a:r>
            <a:r>
              <a:rPr lang="en-US" dirty="0"/>
              <a:t> </a:t>
            </a:r>
            <a:r>
              <a:rPr lang="en-US" dirty="0" err="1"/>
              <a:t>ùTßYôn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163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2020-10-18T13:40:32Z</dcterms:modified>
</cp:coreProperties>
</file>