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8121E9B-9AE8-42F3-B9D8-BB62EDF66F18}"/>
    <pc:docChg chg="delSld modSld">
      <pc:chgData name="Samson Christopher" userId="6a13b5f1e64a53ae" providerId="LiveId" clId="{18121E9B-9AE8-42F3-B9D8-BB62EDF66F18}" dt="2020-10-18T13:44:13.861" v="339" actId="1035"/>
      <pc:docMkLst>
        <pc:docMk/>
      </pc:docMkLst>
      <pc:sldChg chg="del">
        <pc:chgData name="Samson Christopher" userId="6a13b5f1e64a53ae" providerId="LiveId" clId="{18121E9B-9AE8-42F3-B9D8-BB62EDF66F18}" dt="2020-10-18T13:42:18.97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8121E9B-9AE8-42F3-B9D8-BB62EDF66F18}" dt="2020-10-18T13:44:13.861" v="339" actId="1035"/>
        <pc:sldMkLst>
          <pc:docMk/>
          <pc:sldMk cId="1777894342" sldId="389"/>
        </pc:sldMkLst>
        <pc:spChg chg="add mod">
          <ac:chgData name="Samson Christopher" userId="6a13b5f1e64a53ae" providerId="LiveId" clId="{18121E9B-9AE8-42F3-B9D8-BB62EDF66F18}" dt="2020-10-18T13:44:13.861" v="339" actId="1035"/>
          <ac:spMkLst>
            <pc:docMk/>
            <pc:sldMk cId="1777894342" sldId="389"/>
            <ac:spMk id="4" creationId="{8EABF55E-F6EB-46B4-B447-30A227462EEF}"/>
          </ac:spMkLst>
        </pc:spChg>
      </pc:sldChg>
      <pc:sldChg chg="addSp modSp mod">
        <pc:chgData name="Samson Christopher" userId="6a13b5f1e64a53ae" providerId="LiveId" clId="{18121E9B-9AE8-42F3-B9D8-BB62EDF66F18}" dt="2020-10-18T13:44:08.218" v="290" actId="1035"/>
        <pc:sldMkLst>
          <pc:docMk/>
          <pc:sldMk cId="850099564" sldId="390"/>
        </pc:sldMkLst>
        <pc:spChg chg="add mod">
          <ac:chgData name="Samson Christopher" userId="6a13b5f1e64a53ae" providerId="LiveId" clId="{18121E9B-9AE8-42F3-B9D8-BB62EDF66F18}" dt="2020-10-18T13:44:08.218" v="290" actId="1035"/>
          <ac:spMkLst>
            <pc:docMk/>
            <pc:sldMk cId="850099564" sldId="390"/>
            <ac:spMk id="4" creationId="{15602EF5-6F26-4F8B-B396-C34A66C35B35}"/>
          </ac:spMkLst>
        </pc:spChg>
      </pc:sldChg>
      <pc:sldChg chg="addSp modSp mod">
        <pc:chgData name="Samson Christopher" userId="6a13b5f1e64a53ae" providerId="LiveId" clId="{18121E9B-9AE8-42F3-B9D8-BB62EDF66F18}" dt="2020-10-18T13:44:02.197" v="244" actId="1035"/>
        <pc:sldMkLst>
          <pc:docMk/>
          <pc:sldMk cId="944968354" sldId="391"/>
        </pc:sldMkLst>
        <pc:spChg chg="add mod">
          <ac:chgData name="Samson Christopher" userId="6a13b5f1e64a53ae" providerId="LiveId" clId="{18121E9B-9AE8-42F3-B9D8-BB62EDF66F18}" dt="2020-10-18T13:44:02.197" v="244" actId="1035"/>
          <ac:spMkLst>
            <pc:docMk/>
            <pc:sldMk cId="944968354" sldId="391"/>
            <ac:spMk id="4" creationId="{19896CBF-02B0-4250-B339-748B44E23CF0}"/>
          </ac:spMkLst>
        </pc:spChg>
      </pc:sldChg>
      <pc:sldChg chg="addSp modSp mod">
        <pc:chgData name="Samson Christopher" userId="6a13b5f1e64a53ae" providerId="LiveId" clId="{18121E9B-9AE8-42F3-B9D8-BB62EDF66F18}" dt="2020-10-18T13:43:56.101" v="192" actId="1036"/>
        <pc:sldMkLst>
          <pc:docMk/>
          <pc:sldMk cId="1414681237" sldId="392"/>
        </pc:sldMkLst>
        <pc:spChg chg="add mod">
          <ac:chgData name="Samson Christopher" userId="6a13b5f1e64a53ae" providerId="LiveId" clId="{18121E9B-9AE8-42F3-B9D8-BB62EDF66F18}" dt="2020-10-18T13:43:56.101" v="192" actId="1036"/>
          <ac:spMkLst>
            <pc:docMk/>
            <pc:sldMk cId="1414681237" sldId="392"/>
            <ac:spMk id="4" creationId="{B4D27951-1AF6-4A57-A8C3-2D3E0AC2A6FA}"/>
          </ac:spMkLst>
        </pc:spChg>
      </pc:sldChg>
      <pc:sldChg chg="addSp modSp mod">
        <pc:chgData name="Samson Christopher" userId="6a13b5f1e64a53ae" providerId="LiveId" clId="{18121E9B-9AE8-42F3-B9D8-BB62EDF66F18}" dt="2020-10-18T13:43:48.763" v="146" actId="1035"/>
        <pc:sldMkLst>
          <pc:docMk/>
          <pc:sldMk cId="4103851070" sldId="393"/>
        </pc:sldMkLst>
        <pc:spChg chg="add mod">
          <ac:chgData name="Samson Christopher" userId="6a13b5f1e64a53ae" providerId="LiveId" clId="{18121E9B-9AE8-42F3-B9D8-BB62EDF66F18}" dt="2020-10-18T13:43:48.763" v="146" actId="1035"/>
          <ac:spMkLst>
            <pc:docMk/>
            <pc:sldMk cId="4103851070" sldId="393"/>
            <ac:spMk id="4" creationId="{03DD948D-0037-4C07-9BCD-DA9F1F32A362}"/>
          </ac:spMkLst>
        </pc:spChg>
      </pc:sldChg>
      <pc:sldChg chg="addSp modSp mod">
        <pc:chgData name="Samson Christopher" userId="6a13b5f1e64a53ae" providerId="LiveId" clId="{18121E9B-9AE8-42F3-B9D8-BB62EDF66F18}" dt="2020-10-18T13:43:41.804" v="94" actId="1035"/>
        <pc:sldMkLst>
          <pc:docMk/>
          <pc:sldMk cId="659567130" sldId="394"/>
        </pc:sldMkLst>
        <pc:spChg chg="add mod">
          <ac:chgData name="Samson Christopher" userId="6a13b5f1e64a53ae" providerId="LiveId" clId="{18121E9B-9AE8-42F3-B9D8-BB62EDF66F18}" dt="2020-10-18T13:43:41.804" v="94" actId="1035"/>
          <ac:spMkLst>
            <pc:docMk/>
            <pc:sldMk cId="659567130" sldId="394"/>
            <ac:spMk id="4" creationId="{97A12F89-4538-487A-B982-C135F6DE3939}"/>
          </ac:spMkLst>
        </pc:spChg>
      </pc:sldChg>
      <pc:sldChg chg="del">
        <pc:chgData name="Samson Christopher" userId="6a13b5f1e64a53ae" providerId="LiveId" clId="{18121E9B-9AE8-42F3-B9D8-BB62EDF66F18}" dt="2020-10-18T13:42:06.444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18121E9B-9AE8-42F3-B9D8-BB62EDF66F18}" dt="2020-10-18T13:42:06.89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18121E9B-9AE8-42F3-B9D8-BB62EDF66F18}" dt="2020-10-18T13:42:07.433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18121E9B-9AE8-42F3-B9D8-BB62EDF66F18}" dt="2020-10-18T13:42:07.92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18121E9B-9AE8-42F3-B9D8-BB62EDF66F18}" dt="2020-10-18T13:42:08.42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8121E9B-9AE8-42F3-B9D8-BB62EDF66F18}" dt="2020-10-18T13:42:08.93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18121E9B-9AE8-42F3-B9D8-BB62EDF66F18}" dt="2020-10-18T13:42:09.43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18121E9B-9AE8-42F3-B9D8-BB62EDF66F18}" dt="2020-10-18T13:42:09.94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18121E9B-9AE8-42F3-B9D8-BB62EDF66F18}" dt="2020-10-18T13:42:10.49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BF55E-F6EB-46B4-B447-30A227462EE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ULú</a:t>
            </a:r>
            <a:r>
              <a:rPr lang="en-US" dirty="0"/>
              <a:t>]. Eu </a:t>
            </a:r>
            <a:r>
              <a:rPr lang="en-US" dirty="0" err="1"/>
              <a:t>ùSgùN</a:t>
            </a:r>
            <a:r>
              <a:rPr lang="en-US" dirty="0"/>
              <a:t>]</a:t>
            </a:r>
            <a:r>
              <a:rPr lang="en-US" dirty="0" err="1"/>
              <a:t>dÏj</a:t>
            </a:r>
            <a:r>
              <a:rPr lang="en-US" dirty="0"/>
              <a:t> </a:t>
            </a:r>
            <a:r>
              <a:rPr lang="en-US" dirty="0" err="1"/>
              <a:t>RôWôúVô</a:t>
            </a:r>
            <a:r>
              <a:rPr lang="en-US" dirty="0"/>
              <a:t>? - </a:t>
            </a:r>
            <a:r>
              <a:rPr lang="en-US" dirty="0" err="1"/>
              <a:t>úUôhN</a:t>
            </a:r>
            <a:r>
              <a:rPr lang="en-US" dirty="0"/>
              <a:t> </a:t>
            </a:r>
            <a:r>
              <a:rPr lang="en-US" dirty="0" err="1"/>
              <a:t>YôrûYj</a:t>
            </a:r>
            <a:r>
              <a:rPr lang="en-US" dirty="0"/>
              <a:t> </a:t>
            </a:r>
            <a:r>
              <a:rPr lang="en-US" dirty="0" err="1"/>
              <a:t>RÚúYu</a:t>
            </a:r>
            <a:r>
              <a:rPr lang="en-US" dirty="0"/>
              <a:t> CÕ </a:t>
            </a:r>
            <a:r>
              <a:rPr lang="en-US" dirty="0" err="1"/>
              <a:t>TôWôúVô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02EF5-6F26-4F8B-B396-C34A66C35B35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ALj§u</a:t>
            </a:r>
            <a:r>
              <a:rPr lang="en-US" dirty="0"/>
              <a:t> </a:t>
            </a:r>
            <a:r>
              <a:rPr lang="en-US" dirty="0" err="1"/>
              <a:t>AÑjRùUpXôm</a:t>
            </a:r>
            <a:r>
              <a:rPr lang="en-US" dirty="0"/>
              <a:t> </a:t>
            </a:r>
            <a:r>
              <a:rPr lang="en-US" dirty="0" err="1"/>
              <a:t>ÕûPlúTú</a:t>
            </a:r>
            <a:r>
              <a:rPr lang="en-US" dirty="0"/>
              <a:t>] - </a:t>
            </a:r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AÝdûL</a:t>
            </a:r>
            <a:r>
              <a:rPr lang="en-US" dirty="0"/>
              <a:t> ¿d¡ AÚs </a:t>
            </a:r>
            <a:r>
              <a:rPr lang="en-US" dirty="0" err="1"/>
              <a:t>ùLôÓlúTú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96CBF-02B0-4250-B339-748B44E23CF0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Øtßm</a:t>
            </a:r>
            <a:r>
              <a:rPr lang="en-US" dirty="0"/>
              <a:t> </a:t>
            </a:r>
            <a:r>
              <a:rPr lang="en-US" dirty="0" err="1"/>
              <a:t>T¬L¬lúTú</a:t>
            </a:r>
            <a:r>
              <a:rPr lang="en-US" dirty="0"/>
              <a:t>] - </a:t>
            </a:r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EiûUVôn</a:t>
            </a:r>
            <a:r>
              <a:rPr lang="en-US" dirty="0"/>
              <a:t> </a:t>
            </a:r>
            <a:r>
              <a:rPr lang="en-US" dirty="0" err="1"/>
              <a:t>ALt</a:t>
            </a:r>
            <a:r>
              <a:rPr lang="en-US" dirty="0"/>
              <a:t>\ </a:t>
            </a:r>
            <a:r>
              <a:rPr lang="en-US" dirty="0" err="1"/>
              <a:t>Vôu</a:t>
            </a:r>
            <a:r>
              <a:rPr lang="en-US" dirty="0"/>
              <a:t> </a:t>
            </a:r>
            <a:r>
              <a:rPr lang="en-US" dirty="0" err="1"/>
              <a:t>U¬júRú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27951-1AF6-4A57-A8C3-2D3E0AC2A6F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Aû</a:t>
            </a:r>
            <a:r>
              <a:rPr lang="en-US" dirty="0"/>
              <a:t>]</a:t>
            </a:r>
            <a:r>
              <a:rPr lang="en-US" dirty="0" err="1"/>
              <a:t>jÕúU</a:t>
            </a:r>
            <a:r>
              <a:rPr lang="en-US" dirty="0"/>
              <a:t> ®</a:t>
            </a:r>
            <a:r>
              <a:rPr lang="en-US" dirty="0" err="1"/>
              <a:t>húPôPôúVô</a:t>
            </a:r>
            <a:r>
              <a:rPr lang="en-US" dirty="0"/>
              <a:t>? - ¨</a:t>
            </a:r>
            <a:r>
              <a:rPr lang="en-US" dirty="0" err="1"/>
              <a:t>jV</a:t>
            </a:r>
            <a:r>
              <a:rPr lang="en-US" dirty="0"/>
              <a:t> </a:t>
            </a:r>
          </a:p>
          <a:p>
            <a:r>
              <a:rPr lang="en-US" dirty="0"/>
              <a:t>TWL§ </a:t>
            </a:r>
            <a:r>
              <a:rPr lang="en-US" dirty="0" err="1"/>
              <a:t>YôrûY</a:t>
            </a:r>
            <a:r>
              <a:rPr lang="en-US" dirty="0"/>
              <a:t> </a:t>
            </a:r>
            <a:r>
              <a:rPr lang="en-US" dirty="0" err="1"/>
              <a:t>Cuú</a:t>
            </a:r>
            <a:r>
              <a:rPr lang="en-US" dirty="0"/>
              <a:t>\ </a:t>
            </a:r>
            <a:r>
              <a:rPr lang="en-US" dirty="0" err="1"/>
              <a:t>úRPôúVô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D948D-0037-4C07-9BCD-DA9F1F32A362}"/>
              </a:ext>
            </a:extLst>
          </p:cNvPr>
          <p:cNvSpPr txBox="1"/>
          <p:nvPr/>
        </p:nvSpPr>
        <p:spPr>
          <a:xfrm>
            <a:off x="966132" y="5377237"/>
            <a:ext cx="102597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EXL </a:t>
            </a:r>
            <a:r>
              <a:rPr lang="en-US" dirty="0" err="1"/>
              <a:t>Yôr®û</a:t>
            </a:r>
            <a:r>
              <a:rPr lang="en-US" dirty="0"/>
              <a:t>] ®</a:t>
            </a:r>
            <a:r>
              <a:rPr lang="en-US" dirty="0" err="1"/>
              <a:t>hPLpYôúV</a:t>
            </a:r>
            <a:r>
              <a:rPr lang="en-US" dirty="0"/>
              <a:t> - </a:t>
            </a:r>
            <a:r>
              <a:rPr lang="en-US" dirty="0" err="1"/>
              <a:t>ULô</a:t>
            </a:r>
            <a:r>
              <a:rPr lang="en-US" dirty="0"/>
              <a:t> </a:t>
            </a:r>
            <a:r>
              <a:rPr lang="en-US" dirty="0" err="1"/>
              <a:t>EYlTônd</a:t>
            </a:r>
            <a:r>
              <a:rPr lang="en-US" dirty="0"/>
              <a:t> L§ </a:t>
            </a:r>
            <a:r>
              <a:rPr lang="en-US" dirty="0" err="1"/>
              <a:t>DúYu</a:t>
            </a:r>
            <a:r>
              <a:rPr lang="en-US" dirty="0"/>
              <a:t>; </a:t>
            </a:r>
            <a:r>
              <a:rPr lang="en-US" dirty="0" err="1"/>
              <a:t>U¡rYôúV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2F89-4538-487A-B982-C135F6DE3939}"/>
              </a:ext>
            </a:extLst>
          </p:cNvPr>
          <p:cNvSpPr txBox="1"/>
          <p:nvPr/>
        </p:nvSpPr>
        <p:spPr>
          <a:xfrm>
            <a:off x="701879" y="5377237"/>
            <a:ext cx="107882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Eu\u </a:t>
            </a:r>
            <a:r>
              <a:rPr lang="en-US" dirty="0" err="1"/>
              <a:t>BjÕUjûR</a:t>
            </a:r>
            <a:r>
              <a:rPr lang="en-US" dirty="0"/>
              <a:t> ¿ </a:t>
            </a:r>
            <a:r>
              <a:rPr lang="en-US" dirty="0" err="1"/>
              <a:t>TûPlTôúV</a:t>
            </a:r>
            <a:r>
              <a:rPr lang="en-US" dirty="0"/>
              <a:t> - </a:t>
            </a:r>
            <a:r>
              <a:rPr lang="en-US" dirty="0" err="1"/>
              <a:t>A§p</a:t>
            </a:r>
            <a:r>
              <a:rPr lang="en-US" dirty="0"/>
              <a:t> Eu]Ru </a:t>
            </a:r>
            <a:r>
              <a:rPr lang="en-US" dirty="0" err="1"/>
              <a:t>Y£dL</a:t>
            </a:r>
            <a:r>
              <a:rPr lang="en-US" dirty="0"/>
              <a:t> </a:t>
            </a:r>
            <a:r>
              <a:rPr lang="en-US" dirty="0" err="1"/>
              <a:t>CPm</a:t>
            </a:r>
            <a:r>
              <a:rPr lang="en-US" dirty="0"/>
              <a:t> </a:t>
            </a:r>
            <a:r>
              <a:rPr lang="en-US" dirty="0" err="1"/>
              <a:t>ùLôÓlTôúV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2020-10-18T13:44:19Z</dcterms:modified>
</cp:coreProperties>
</file>