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5F99AD5E-F0A6-4E61-879D-243B32707EFF}"/>
    <pc:docChg chg="undo custSel delSld modSld">
      <pc:chgData name="Samson Christopher" userId="6a13b5f1e64a53ae" providerId="LiveId" clId="{5F99AD5E-F0A6-4E61-879D-243B32707EFF}" dt="2020-10-18T13:50:36.950" v="476" actId="1035"/>
      <pc:docMkLst>
        <pc:docMk/>
      </pc:docMkLst>
      <pc:sldChg chg="del">
        <pc:chgData name="Samson Christopher" userId="6a13b5f1e64a53ae" providerId="LiveId" clId="{5F99AD5E-F0A6-4E61-879D-243B32707EFF}" dt="2020-10-18T13:47:27.43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F99AD5E-F0A6-4E61-879D-243B32707EFF}" dt="2020-10-18T13:49:34.450" v="297" actId="1035"/>
        <pc:sldMkLst>
          <pc:docMk/>
          <pc:sldMk cId="1777894342" sldId="389"/>
        </pc:sldMkLst>
        <pc:spChg chg="add mod">
          <ac:chgData name="Samson Christopher" userId="6a13b5f1e64a53ae" providerId="LiveId" clId="{5F99AD5E-F0A6-4E61-879D-243B32707EFF}" dt="2020-10-18T13:49:34.450" v="297" actId="1035"/>
          <ac:spMkLst>
            <pc:docMk/>
            <pc:sldMk cId="1777894342" sldId="389"/>
            <ac:spMk id="4" creationId="{DA535AF8-9D6A-4BA1-BB6E-14BD4F717003}"/>
          </ac:spMkLst>
        </pc:spChg>
      </pc:sldChg>
      <pc:sldChg chg="addSp modSp mod">
        <pc:chgData name="Samson Christopher" userId="6a13b5f1e64a53ae" providerId="LiveId" clId="{5F99AD5E-F0A6-4E61-879D-243B32707EFF}" dt="2020-10-18T13:49:27.017" v="248" actId="1035"/>
        <pc:sldMkLst>
          <pc:docMk/>
          <pc:sldMk cId="850099564" sldId="390"/>
        </pc:sldMkLst>
        <pc:spChg chg="add mod">
          <ac:chgData name="Samson Christopher" userId="6a13b5f1e64a53ae" providerId="LiveId" clId="{5F99AD5E-F0A6-4E61-879D-243B32707EFF}" dt="2020-10-18T13:49:27.017" v="248" actId="1035"/>
          <ac:spMkLst>
            <pc:docMk/>
            <pc:sldMk cId="850099564" sldId="390"/>
            <ac:spMk id="4" creationId="{1125E656-F145-4480-A62D-D78C4802B58E}"/>
          </ac:spMkLst>
        </pc:spChg>
      </pc:sldChg>
      <pc:sldChg chg="addSp modSp mod">
        <pc:chgData name="Samson Christopher" userId="6a13b5f1e64a53ae" providerId="LiveId" clId="{5F99AD5E-F0A6-4E61-879D-243B32707EFF}" dt="2020-10-18T13:48:28.966" v="93" actId="1035"/>
        <pc:sldMkLst>
          <pc:docMk/>
          <pc:sldMk cId="944968354" sldId="391"/>
        </pc:sldMkLst>
        <pc:spChg chg="add mod">
          <ac:chgData name="Samson Christopher" userId="6a13b5f1e64a53ae" providerId="LiveId" clId="{5F99AD5E-F0A6-4E61-879D-243B32707EFF}" dt="2020-10-18T13:48:28.966" v="93" actId="1035"/>
          <ac:spMkLst>
            <pc:docMk/>
            <pc:sldMk cId="944968354" sldId="391"/>
            <ac:spMk id="4" creationId="{835CD0AE-3DE9-48DA-B297-C046805AF201}"/>
          </ac:spMkLst>
        </pc:spChg>
      </pc:sldChg>
      <pc:sldChg chg="addSp modSp mod">
        <pc:chgData name="Samson Christopher" userId="6a13b5f1e64a53ae" providerId="LiveId" clId="{5F99AD5E-F0A6-4E61-879D-243B32707EFF}" dt="2020-10-18T13:48:47.200" v="148" actId="1036"/>
        <pc:sldMkLst>
          <pc:docMk/>
          <pc:sldMk cId="1414681237" sldId="392"/>
        </pc:sldMkLst>
        <pc:spChg chg="add mod">
          <ac:chgData name="Samson Christopher" userId="6a13b5f1e64a53ae" providerId="LiveId" clId="{5F99AD5E-F0A6-4E61-879D-243B32707EFF}" dt="2020-10-18T13:48:47.200" v="148" actId="1036"/>
          <ac:spMkLst>
            <pc:docMk/>
            <pc:sldMk cId="1414681237" sldId="392"/>
            <ac:spMk id="4" creationId="{E16A5EC0-21D5-4CE2-8220-8B03F5C957A2}"/>
          </ac:spMkLst>
        </pc:spChg>
      </pc:sldChg>
      <pc:sldChg chg="addSp modSp mod">
        <pc:chgData name="Samson Christopher" userId="6a13b5f1e64a53ae" providerId="LiveId" clId="{5F99AD5E-F0A6-4E61-879D-243B32707EFF}" dt="2020-10-18T13:49:19.385" v="201" actId="1036"/>
        <pc:sldMkLst>
          <pc:docMk/>
          <pc:sldMk cId="4103851070" sldId="393"/>
        </pc:sldMkLst>
        <pc:spChg chg="add mod">
          <ac:chgData name="Samson Christopher" userId="6a13b5f1e64a53ae" providerId="LiveId" clId="{5F99AD5E-F0A6-4E61-879D-243B32707EFF}" dt="2020-10-18T13:49:19.385" v="201" actId="1036"/>
          <ac:spMkLst>
            <pc:docMk/>
            <pc:sldMk cId="4103851070" sldId="393"/>
            <ac:spMk id="4" creationId="{AC97808C-8E15-4056-8627-B27A0DA9B163}"/>
          </ac:spMkLst>
        </pc:spChg>
      </pc:sldChg>
      <pc:sldChg chg="addSp modSp mod">
        <pc:chgData name="Samson Christopher" userId="6a13b5f1e64a53ae" providerId="LiveId" clId="{5F99AD5E-F0A6-4E61-879D-243B32707EFF}" dt="2020-10-18T13:50:00.376" v="363" actId="1035"/>
        <pc:sldMkLst>
          <pc:docMk/>
          <pc:sldMk cId="659567130" sldId="394"/>
        </pc:sldMkLst>
        <pc:spChg chg="add mod">
          <ac:chgData name="Samson Christopher" userId="6a13b5f1e64a53ae" providerId="LiveId" clId="{5F99AD5E-F0A6-4E61-879D-243B32707EFF}" dt="2020-10-18T13:50:00.376" v="363" actId="1035"/>
          <ac:spMkLst>
            <pc:docMk/>
            <pc:sldMk cId="659567130" sldId="394"/>
            <ac:spMk id="4" creationId="{E60C76A3-B94F-423B-9716-1E3405ED58F2}"/>
          </ac:spMkLst>
        </pc:spChg>
      </pc:sldChg>
      <pc:sldChg chg="addSp modSp mod">
        <pc:chgData name="Samson Christopher" userId="6a13b5f1e64a53ae" providerId="LiveId" clId="{5F99AD5E-F0A6-4E61-879D-243B32707EFF}" dt="2020-10-18T13:50:36.950" v="476" actId="1035"/>
        <pc:sldMkLst>
          <pc:docMk/>
          <pc:sldMk cId="859356432" sldId="395"/>
        </pc:sldMkLst>
        <pc:spChg chg="add mod">
          <ac:chgData name="Samson Christopher" userId="6a13b5f1e64a53ae" providerId="LiveId" clId="{5F99AD5E-F0A6-4E61-879D-243B32707EFF}" dt="2020-10-18T13:50:36.950" v="476" actId="1035"/>
          <ac:spMkLst>
            <pc:docMk/>
            <pc:sldMk cId="859356432" sldId="395"/>
            <ac:spMk id="4" creationId="{0890F3B8-5EA5-40A7-859E-1F692E585CD4}"/>
          </ac:spMkLst>
        </pc:spChg>
      </pc:sldChg>
      <pc:sldChg chg="addSp modSp mod">
        <pc:chgData name="Samson Christopher" userId="6a13b5f1e64a53ae" providerId="LiveId" clId="{5F99AD5E-F0A6-4E61-879D-243B32707EFF}" dt="2020-10-18T13:50:29.842" v="421" actId="1036"/>
        <pc:sldMkLst>
          <pc:docMk/>
          <pc:sldMk cId="2025405914" sldId="396"/>
        </pc:sldMkLst>
        <pc:spChg chg="add mod">
          <ac:chgData name="Samson Christopher" userId="6a13b5f1e64a53ae" providerId="LiveId" clId="{5F99AD5E-F0A6-4E61-879D-243B32707EFF}" dt="2020-10-18T13:50:29.842" v="421" actId="1036"/>
          <ac:spMkLst>
            <pc:docMk/>
            <pc:sldMk cId="2025405914" sldId="396"/>
            <ac:spMk id="4" creationId="{9848EC63-2E54-41A9-B34B-7D03AA38F7B8}"/>
          </ac:spMkLst>
        </pc:spChg>
      </pc:sldChg>
      <pc:sldChg chg="del">
        <pc:chgData name="Samson Christopher" userId="6a13b5f1e64a53ae" providerId="LiveId" clId="{5F99AD5E-F0A6-4E61-879D-243B32707EFF}" dt="2020-10-18T13:47:09.255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5F99AD5E-F0A6-4E61-879D-243B32707EFF}" dt="2020-10-18T13:47:09.61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F99AD5E-F0A6-4E61-879D-243B32707EFF}" dt="2020-10-18T13:47:10.31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F99AD5E-F0A6-4E61-879D-243B32707EFF}" dt="2020-10-18T13:47:10.82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F99AD5E-F0A6-4E61-879D-243B32707EFF}" dt="2020-10-18T13:47:11.30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F99AD5E-F0A6-4E61-879D-243B32707EFF}" dt="2020-10-18T13:47:11.82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F99AD5E-F0A6-4E61-879D-243B32707EFF}" dt="2020-10-18T13:47:12.35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35AF8-9D6A-4BA1-BB6E-14BD4F717003}"/>
              </a:ext>
            </a:extLst>
          </p:cNvPr>
          <p:cNvSpPr txBox="1"/>
          <p:nvPr/>
        </p:nvSpPr>
        <p:spPr>
          <a:xfrm>
            <a:off x="1852219" y="5377237"/>
            <a:ext cx="848756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GlT¥j</a:t>
            </a:r>
            <a:r>
              <a:rPr lang="en-US" dirty="0"/>
              <a:t> </a:t>
            </a:r>
            <a:r>
              <a:rPr lang="en-US" dirty="0" err="1"/>
              <a:t>Rl©ÓYôn</a:t>
            </a:r>
            <a:r>
              <a:rPr lang="en-US" dirty="0"/>
              <a:t> - </a:t>
            </a:r>
            <a:r>
              <a:rPr lang="en-US" dirty="0" err="1"/>
              <a:t>RiPû</a:t>
            </a:r>
            <a:r>
              <a:rPr lang="en-US" dirty="0"/>
              <a:t>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GlT¥j</a:t>
            </a:r>
            <a:r>
              <a:rPr lang="en-US" dirty="0"/>
              <a:t> </a:t>
            </a:r>
            <a:r>
              <a:rPr lang="en-US" dirty="0" err="1"/>
              <a:t>Rl©ÓYôn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5E656-F145-4480-A62D-D78C4802B58E}"/>
              </a:ext>
            </a:extLst>
          </p:cNvPr>
          <p:cNvSpPr txBox="1"/>
          <p:nvPr/>
        </p:nvSpPr>
        <p:spPr>
          <a:xfrm>
            <a:off x="1835441" y="5377238"/>
            <a:ext cx="85211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ClùT¬Rô</a:t>
            </a:r>
            <a:r>
              <a:rPr lang="en-US" dirty="0"/>
              <a:t>] </a:t>
            </a:r>
            <a:r>
              <a:rPr lang="en-US" dirty="0" err="1"/>
              <a:t>CWh£lûT</a:t>
            </a:r>
            <a:r>
              <a:rPr lang="en-US" dirty="0"/>
              <a:t> </a:t>
            </a:r>
            <a:r>
              <a:rPr lang="en-US" dirty="0" err="1"/>
              <a:t>ÅQôn</a:t>
            </a:r>
            <a:r>
              <a:rPr lang="en-US" dirty="0"/>
              <a:t> </a:t>
            </a:r>
            <a:r>
              <a:rPr lang="en-US" dirty="0" err="1"/>
              <a:t>ClT</a:t>
            </a:r>
            <a:r>
              <a:rPr lang="en-US" dirty="0"/>
              <a:t>¥ </a:t>
            </a:r>
            <a:r>
              <a:rPr lang="en-US" dirty="0" err="1"/>
              <a:t>ANhûP</a:t>
            </a:r>
            <a:r>
              <a:rPr lang="en-US" dirty="0"/>
              <a:t> </a:t>
            </a:r>
            <a:r>
              <a:rPr lang="en-US" dirty="0" err="1"/>
              <a:t>ùNnÕ®hPôp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CD0AE-3DE9-48DA-B297-C046805AF201}"/>
              </a:ext>
            </a:extLst>
          </p:cNvPr>
          <p:cNvSpPr txBox="1"/>
          <p:nvPr/>
        </p:nvSpPr>
        <p:spPr>
          <a:xfrm>
            <a:off x="1566993" y="5377238"/>
            <a:ext cx="90580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At×RUô</a:t>
            </a:r>
            <a:r>
              <a:rPr lang="en-US" dirty="0"/>
              <a:t>] </a:t>
            </a:r>
            <a:r>
              <a:rPr lang="en-US" dirty="0" err="1"/>
              <a:t>RpúXô</a:t>
            </a:r>
            <a:r>
              <a:rPr lang="en-US" dirty="0"/>
              <a:t> - </a:t>
            </a:r>
            <a:r>
              <a:rPr lang="en-US" dirty="0" err="1"/>
              <a:t>Áh</a:t>
            </a:r>
            <a:r>
              <a:rPr lang="en-US" dirty="0"/>
              <a:t>× </a:t>
            </a:r>
            <a:r>
              <a:rPr lang="en-US" dirty="0" err="1"/>
              <a:t>A§NVUô</a:t>
            </a:r>
            <a:r>
              <a:rPr lang="en-US" dirty="0"/>
              <a:t>]</a:t>
            </a:r>
            <a:r>
              <a:rPr lang="en-US" dirty="0" err="1"/>
              <a:t>RpúXô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A5EC0-21D5-4CE2-8220-8B03F5C957A2}"/>
              </a:ext>
            </a:extLst>
          </p:cNvPr>
          <p:cNvSpPr txBox="1"/>
          <p:nvPr/>
        </p:nvSpPr>
        <p:spPr>
          <a:xfrm>
            <a:off x="1659272" y="5377237"/>
            <a:ext cx="88734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RtTW²u </a:t>
            </a:r>
            <a:r>
              <a:rPr lang="en-US" dirty="0" err="1"/>
              <a:t>ÑRu</a:t>
            </a:r>
            <a:r>
              <a:rPr lang="en-US" dirty="0"/>
              <a:t> </a:t>
            </a:r>
            <a:r>
              <a:rPr lang="en-US" dirty="0" err="1"/>
              <a:t>RW¦«p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</a:t>
            </a:r>
            <a:r>
              <a:rPr lang="en-US" dirty="0" err="1"/>
              <a:t>RmûUúV</a:t>
            </a:r>
            <a:r>
              <a:rPr lang="en-US" dirty="0"/>
              <a:t> E]</a:t>
            </a:r>
            <a:r>
              <a:rPr lang="en-US" dirty="0" err="1"/>
              <a:t>dLônj</a:t>
            </a:r>
            <a:r>
              <a:rPr lang="en-US" dirty="0"/>
              <a:t> </a:t>
            </a:r>
            <a:r>
              <a:rPr lang="en-US" dirty="0" err="1"/>
              <a:t>RkR</a:t>
            </a:r>
            <a:r>
              <a:rPr lang="en-US" dirty="0"/>
              <a:t>]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7808C-8E15-4056-8627-B27A0DA9B163}"/>
              </a:ext>
            </a:extLst>
          </p:cNvPr>
          <p:cNvSpPr txBox="1"/>
          <p:nvPr/>
        </p:nvSpPr>
        <p:spPr>
          <a:xfrm>
            <a:off x="2330391" y="5377237"/>
            <a:ext cx="75312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LôXeLs</a:t>
            </a:r>
            <a:r>
              <a:rPr lang="en-US" dirty="0"/>
              <a:t> </a:t>
            </a:r>
            <a:r>
              <a:rPr lang="en-US" dirty="0" err="1"/>
              <a:t>TXYônd</a:t>
            </a:r>
            <a:r>
              <a:rPr lang="en-US" dirty="0"/>
              <a:t> -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¨</a:t>
            </a:r>
            <a:r>
              <a:rPr lang="en-US" dirty="0" err="1"/>
              <a:t>t¡u</a:t>
            </a:r>
            <a:r>
              <a:rPr lang="en-US" dirty="0"/>
              <a:t>\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C76A3-B94F-423B-9716-1E3405ED58F2}"/>
              </a:ext>
            </a:extLst>
          </p:cNvPr>
          <p:cNvSpPr txBox="1"/>
          <p:nvPr/>
        </p:nvSpPr>
        <p:spPr>
          <a:xfrm>
            <a:off x="1751551" y="5377237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NôXúY</a:t>
            </a:r>
            <a:r>
              <a:rPr lang="en-US" dirty="0"/>
              <a:t> ¨</a:t>
            </a:r>
            <a:r>
              <a:rPr lang="en-US" dirty="0" err="1"/>
              <a:t>o®NôWUôn</a:t>
            </a:r>
            <a:r>
              <a:rPr lang="en-US" dirty="0"/>
              <a:t> ¿</a:t>
            </a:r>
            <a:r>
              <a:rPr lang="en-US" dirty="0" err="1"/>
              <a:t>Ùm</a:t>
            </a:r>
            <a:r>
              <a:rPr lang="en-US" dirty="0"/>
              <a:t> </a:t>
            </a:r>
          </a:p>
          <a:p>
            <a:r>
              <a:rPr lang="en-US" dirty="0" err="1"/>
              <a:t>LôXjûR</a:t>
            </a:r>
            <a:r>
              <a:rPr lang="en-US" dirty="0"/>
              <a:t> </a:t>
            </a:r>
            <a:r>
              <a:rPr lang="en-US" dirty="0" err="1"/>
              <a:t>ÅQônd</a:t>
            </a:r>
            <a:r>
              <a:rPr lang="en-US" dirty="0"/>
              <a:t> </a:t>
            </a:r>
            <a:r>
              <a:rPr lang="en-US" dirty="0" err="1"/>
              <a:t>LPj</a:t>
            </a:r>
            <a:r>
              <a:rPr lang="en-US" dirty="0"/>
              <a:t>§®</a:t>
            </a:r>
            <a:r>
              <a:rPr lang="en-US" dirty="0" err="1"/>
              <a:t>hPôp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0F3B8-5EA5-40A7-859E-1F692E585CD4}"/>
              </a:ext>
            </a:extLst>
          </p:cNvPr>
          <p:cNvSpPr txBox="1"/>
          <p:nvPr/>
        </p:nvSpPr>
        <p:spPr>
          <a:xfrm>
            <a:off x="1877386" y="5377236"/>
            <a:ext cx="84372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ÚÜ§Wm</a:t>
            </a:r>
            <a:r>
              <a:rPr lang="en-US" dirty="0"/>
              <a:t> £k§ - </a:t>
            </a:r>
            <a:r>
              <a:rPr lang="en-US" dirty="0" err="1"/>
              <a:t>Euû</a:t>
            </a:r>
            <a:r>
              <a:rPr lang="en-US" dirty="0"/>
              <a:t>]d ¡</a:t>
            </a:r>
            <a:r>
              <a:rPr lang="en-US" dirty="0" err="1"/>
              <a:t>ÚûT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ÁhPôo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8EC63-2E54-41A9-B34B-7D03AA38F7B8}"/>
              </a:ext>
            </a:extLst>
          </p:cNvPr>
          <p:cNvSpPr txBox="1"/>
          <p:nvPr/>
        </p:nvSpPr>
        <p:spPr>
          <a:xfrm>
            <a:off x="1940303" y="5377237"/>
            <a:ext cx="83113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ÏÚ£Pm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EÚÏ </a:t>
            </a:r>
            <a:r>
              <a:rPr lang="en-US" dirty="0" err="1"/>
              <a:t>Øuàs</a:t>
            </a:r>
            <a:r>
              <a:rPr lang="en-US" dirty="0"/>
              <a:t>[m Et\</a:t>
            </a:r>
            <a:r>
              <a:rPr lang="en-US" dirty="0" err="1"/>
              <a:t>ôúVô</a:t>
            </a:r>
            <a:r>
              <a:rPr lang="en-US" dirty="0"/>
              <a:t> </a:t>
            </a:r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Uôt</a:t>
            </a:r>
            <a:r>
              <a:rPr lang="en-US" dirty="0"/>
              <a:t>\</a:t>
            </a:r>
            <a:r>
              <a:rPr lang="en-US" dirty="0" err="1"/>
              <a:t>ôúVô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110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2020-10-18T13:50:38Z</dcterms:modified>
</cp:coreProperties>
</file>