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custSel addSld delSld modSld">
      <pc:chgData name="Samson Christopher" userId="6a13b5f1e64a53ae" providerId="LiveId" clId="{2D5046D0-F6AD-4FDE-A401-69A06AB120DF}" dt="2020-03-01T03:46:23.577" v="1966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mod">
        <pc:chgData name="Samson Christopher" userId="6a13b5f1e64a53ae" providerId="LiveId" clId="{2D5046D0-F6AD-4FDE-A401-69A06AB120DF}" dt="2020-03-01T03:43:06.893" v="1364" actId="1036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modSp add mod">
        <pc:chgData name="Samson Christopher" userId="6a13b5f1e64a53ae" providerId="LiveId" clId="{2D5046D0-F6AD-4FDE-A401-69A06AB120DF}" dt="2020-03-01T03:43:18.416" v="1418" actId="1035"/>
        <pc:sldMkLst>
          <pc:docMk/>
          <pc:sldMk cId="2224947179" sldId="321"/>
        </pc:sldMkLst>
        <pc:spChg chg="add mod">
          <ac:chgData name="Samson Christopher" userId="6a13b5f1e64a53ae" providerId="LiveId" clId="{2D5046D0-F6AD-4FDE-A401-69A06AB120DF}" dt="2020-03-01T03:43:18.416" v="1418" actId="1035"/>
          <ac:spMkLst>
            <pc:docMk/>
            <pc:sldMk cId="2224947179" sldId="321"/>
            <ac:spMk id="2" creationId="{AD40D882-5498-40D1-9BA5-67D0B68CE78D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mod">
        <pc:chgData name="Samson Christopher" userId="6a13b5f1e64a53ae" providerId="LiveId" clId="{2D5046D0-F6AD-4FDE-A401-69A06AB120DF}" dt="2020-03-01T03:43:36.432" v="1478" actId="1036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mod">
        <pc:chgData name="Samson Christopher" userId="6a13b5f1e64a53ae" providerId="LiveId" clId="{2D5046D0-F6AD-4FDE-A401-69A06AB120DF}" dt="2020-03-01T03:44:09.444" v="1531" actId="1035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mod">
        <pc:chgData name="Samson Christopher" userId="6a13b5f1e64a53ae" providerId="LiveId" clId="{2D5046D0-F6AD-4FDE-A401-69A06AB120DF}" dt="2020-03-01T03:44:23.487" v="1582" actId="1036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mod">
        <pc:chgData name="Samson Christopher" userId="6a13b5f1e64a53ae" providerId="LiveId" clId="{2D5046D0-F6AD-4FDE-A401-69A06AB120DF}" dt="2020-03-01T03:44:38.093" v="1632" actId="1035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mod">
        <pc:chgData name="Samson Christopher" userId="6a13b5f1e64a53ae" providerId="LiveId" clId="{2D5046D0-F6AD-4FDE-A401-69A06AB120DF}" dt="2020-03-01T03:45:05.537" v="1691" actId="1036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45:18.751" v="1740" actId="1035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mod">
        <pc:chgData name="Samson Christopher" userId="6a13b5f1e64a53ae" providerId="LiveId" clId="{2D5046D0-F6AD-4FDE-A401-69A06AB120DF}" dt="2020-03-01T03:45:38.864" v="1791" actId="1036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mod">
        <pc:chgData name="Samson Christopher" userId="6a13b5f1e64a53ae" providerId="LiveId" clId="{2D5046D0-F6AD-4FDE-A401-69A06AB120DF}" dt="2020-03-01T03:45:56.459" v="1855" actId="1036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mod">
        <pc:chgData name="Samson Christopher" userId="6a13b5f1e64a53ae" providerId="LiveId" clId="{2D5046D0-F6AD-4FDE-A401-69A06AB120DF}" dt="2020-03-01T03:46:09.450" v="1912" actId="1036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46:23.577" v="1966" actId="1036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585E6-A776-4D84-A465-2EF83FE1E57B}"/>
              </a:ext>
            </a:extLst>
          </p:cNvPr>
          <p:cNvSpPr/>
          <p:nvPr/>
        </p:nvSpPr>
        <p:spPr>
          <a:xfrm>
            <a:off x="1524000" y="526311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B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0FCD0-CAD8-443D-88BA-0CE2984B376F}"/>
              </a:ext>
            </a:extLst>
          </p:cNvPr>
          <p:cNvSpPr/>
          <p:nvPr/>
        </p:nvSpPr>
        <p:spPr>
          <a:xfrm>
            <a:off x="0" y="526311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BNô¬VûWl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Tt±ÓúYôm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Sm©dûLûV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9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B6762A-A9D4-4812-BD58-F119168780EF}"/>
              </a:ext>
            </a:extLst>
          </p:cNvPr>
          <p:cNvSpPr/>
          <p:nvPr/>
        </p:nvSpPr>
        <p:spPr>
          <a:xfrm>
            <a:off x="1595021" y="5271991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RôYiûP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ÑjRoLhLôn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úT£úV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túTôo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0F5EC-EFFE-4B13-ABF4-416585739411}"/>
              </a:ext>
            </a:extLst>
          </p:cNvPr>
          <p:cNvSpPr/>
          <p:nvPr/>
        </p:nvSpPr>
        <p:spPr>
          <a:xfrm>
            <a:off x="1559510" y="5271991"/>
            <a:ext cx="9072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ØtßØ¥V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CWh£dL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YpXûUÙs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5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0D882-5498-40D1-9BA5-67D0B68CE78D}"/>
              </a:ext>
            </a:extLst>
          </p:cNvPr>
          <p:cNvSpPr/>
          <p:nvPr/>
        </p:nvSpPr>
        <p:spPr>
          <a:xfrm>
            <a:off x="1785891" y="5263111"/>
            <a:ext cx="86202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RÚQúUÕm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Gu¡Ûm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NLôVm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ùTt±P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B5A632-DBD0-4987-8278-8D19E9A20846}"/>
              </a:ext>
            </a:extLst>
          </p:cNvPr>
          <p:cNvSpPr/>
          <p:nvPr/>
        </p:nvSpPr>
        <p:spPr>
          <a:xfrm>
            <a:off x="1861351" y="5280872"/>
            <a:ext cx="84692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LpYô¬«²ußm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Tônk§ÓúR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9DF1D-7E71-460A-99D9-9CA06A2C568B}"/>
              </a:ext>
            </a:extLst>
          </p:cNvPr>
          <p:cNvSpPr/>
          <p:nvPr/>
        </p:nvSpPr>
        <p:spPr>
          <a:xfrm>
            <a:off x="849297" y="5289745"/>
            <a:ext cx="10493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Guàs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Su±Vôp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Y¯ÙúR</a:t>
            </a:r>
            <a:endParaRPr lang="es-E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Tôd¡VªúR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3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A1C67-B113-49AC-A3D6-594F8034F227}"/>
              </a:ext>
            </a:extLst>
          </p:cNvPr>
          <p:cNvSpPr/>
          <p:nvPr/>
        </p:nvSpPr>
        <p:spPr>
          <a:xfrm>
            <a:off x="0" y="526311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úNô§dLlThÓm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TôYUt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D8A41-FB92-4B0D-BBD4-8DE84B6F8E87}"/>
              </a:ext>
            </a:extLst>
          </p:cNvPr>
          <p:cNvSpPr/>
          <p:nvPr/>
        </p:nvSpPr>
        <p:spPr>
          <a:xfrm>
            <a:off x="1524000" y="523648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LiÓÚÏm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BNô¬Vo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SUdÏiúP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D7670C-090B-4170-9FA8-DCF0C8D9C3BA}"/>
              </a:ext>
            </a:extLst>
          </p:cNvPr>
          <p:cNvSpPr/>
          <p:nvPr/>
        </p:nvSpPr>
        <p:spPr>
          <a:xfrm>
            <a:off x="1555072" y="5263116"/>
            <a:ext cx="9081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ùTXÅ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Sp¡ÓYôo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T¬éWQUôn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5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3527A2-E986-4EA9-BEE4-EA70D54C0DF2}"/>
              </a:ext>
            </a:extLst>
          </p:cNvPr>
          <p:cNvSpPr/>
          <p:nvPr/>
        </p:nvSpPr>
        <p:spPr>
          <a:xfrm>
            <a:off x="2016710" y="5254237"/>
            <a:ext cx="81585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SôÓúYôúU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ÚûTûV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SUdLôúV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Ë®lTRôp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C2F4A0-E7F3-4645-87BF-A2B19EE320B3}"/>
              </a:ext>
            </a:extLst>
          </p:cNvPr>
          <p:cNvSpPr/>
          <p:nvPr/>
        </p:nvSpPr>
        <p:spPr>
          <a:xfrm>
            <a:off x="1524000" y="5263111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eL°u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Y¯Vôn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TWj§p</a:t>
            </a:r>
            <a:endParaRPr lang="es-E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ùUUÕ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8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155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2020-03-01T03:46:28Z</dcterms:modified>
</cp:coreProperties>
</file>