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5" r:id="rId7"/>
    <p:sldId id="396" r:id="rId8"/>
    <p:sldId id="398" r:id="rId9"/>
    <p:sldId id="399" r:id="rId10"/>
    <p:sldId id="401" r:id="rId11"/>
    <p:sldId id="4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AFA7C66-F0EF-46B4-B4F7-4A285A66C4B9}"/>
    <pc:docChg chg="delSld modSld">
      <pc:chgData name="Samson Christopher" userId="6a13b5f1e64a53ae" providerId="LiveId" clId="{4AFA7C66-F0EF-46B4-B4F7-4A285A66C4B9}" dt="2020-07-10T15:30:13.557" v="964" actId="47"/>
      <pc:docMkLst>
        <pc:docMk/>
      </pc:docMkLst>
      <pc:sldChg chg="del">
        <pc:chgData name="Samson Christopher" userId="6a13b5f1e64a53ae" providerId="LiveId" clId="{4AFA7C66-F0EF-46B4-B4F7-4A285A66C4B9}" dt="2020-07-10T15:09:01.60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AFA7C66-F0EF-46B4-B4F7-4A285A66C4B9}" dt="2020-07-10T15:14:06.771" v="607" actId="1036"/>
        <pc:sldMkLst>
          <pc:docMk/>
          <pc:sldMk cId="1777894342" sldId="389"/>
        </pc:sldMkLst>
        <pc:spChg chg="add mod">
          <ac:chgData name="Samson Christopher" userId="6a13b5f1e64a53ae" providerId="LiveId" clId="{4AFA7C66-F0EF-46B4-B4F7-4A285A66C4B9}" dt="2020-07-10T15:14:06.771" v="607" actId="1036"/>
          <ac:spMkLst>
            <pc:docMk/>
            <pc:sldMk cId="1777894342" sldId="389"/>
            <ac:spMk id="4" creationId="{08282D1C-A900-4DDD-8058-3E7C7E1CD4CC}"/>
          </ac:spMkLst>
        </pc:spChg>
      </pc:sldChg>
      <pc:sldChg chg="addSp modSp mod">
        <pc:chgData name="Samson Christopher" userId="6a13b5f1e64a53ae" providerId="LiveId" clId="{4AFA7C66-F0EF-46B4-B4F7-4A285A66C4B9}" dt="2020-07-10T15:14:16.629" v="664" actId="1035"/>
        <pc:sldMkLst>
          <pc:docMk/>
          <pc:sldMk cId="850099564" sldId="390"/>
        </pc:sldMkLst>
        <pc:spChg chg="add mod">
          <ac:chgData name="Samson Christopher" userId="6a13b5f1e64a53ae" providerId="LiveId" clId="{4AFA7C66-F0EF-46B4-B4F7-4A285A66C4B9}" dt="2020-07-10T15:14:16.629" v="664" actId="1035"/>
          <ac:spMkLst>
            <pc:docMk/>
            <pc:sldMk cId="850099564" sldId="390"/>
            <ac:spMk id="4" creationId="{0EBD51BA-5A9B-4C61-A051-1E83928AAB78}"/>
          </ac:spMkLst>
        </pc:spChg>
      </pc:sldChg>
      <pc:sldChg chg="addSp modSp mod">
        <pc:chgData name="Samson Christopher" userId="6a13b5f1e64a53ae" providerId="LiveId" clId="{4AFA7C66-F0EF-46B4-B4F7-4A285A66C4B9}" dt="2020-07-10T15:14:30.975" v="717" actId="1035"/>
        <pc:sldMkLst>
          <pc:docMk/>
          <pc:sldMk cId="944968354" sldId="391"/>
        </pc:sldMkLst>
        <pc:spChg chg="add mod">
          <ac:chgData name="Samson Christopher" userId="6a13b5f1e64a53ae" providerId="LiveId" clId="{4AFA7C66-F0EF-46B4-B4F7-4A285A66C4B9}" dt="2020-07-10T15:14:30.975" v="717" actId="1035"/>
          <ac:spMkLst>
            <pc:docMk/>
            <pc:sldMk cId="944968354" sldId="391"/>
            <ac:spMk id="4" creationId="{AA067A6D-A891-41A9-821D-BF6EF92A4453}"/>
          </ac:spMkLst>
        </pc:spChg>
      </pc:sldChg>
      <pc:sldChg chg="addSp modSp mod">
        <pc:chgData name="Samson Christopher" userId="6a13b5f1e64a53ae" providerId="LiveId" clId="{4AFA7C66-F0EF-46B4-B4F7-4A285A66C4B9}" dt="2020-07-10T15:14:41.058" v="795" actId="1035"/>
        <pc:sldMkLst>
          <pc:docMk/>
          <pc:sldMk cId="1414681237" sldId="392"/>
        </pc:sldMkLst>
        <pc:spChg chg="add mod">
          <ac:chgData name="Samson Christopher" userId="6a13b5f1e64a53ae" providerId="LiveId" clId="{4AFA7C66-F0EF-46B4-B4F7-4A285A66C4B9}" dt="2020-07-10T15:14:41.058" v="795" actId="1035"/>
          <ac:spMkLst>
            <pc:docMk/>
            <pc:sldMk cId="1414681237" sldId="392"/>
            <ac:spMk id="4" creationId="{BA17A758-6879-4D8D-8EF6-B4ED15645487}"/>
          </ac:spMkLst>
        </pc:spChg>
      </pc:sldChg>
      <pc:sldChg chg="addSp modSp mod">
        <pc:chgData name="Samson Christopher" userId="6a13b5f1e64a53ae" providerId="LiveId" clId="{4AFA7C66-F0EF-46B4-B4F7-4A285A66C4B9}" dt="2020-07-10T15:20:36.324" v="937" actId="1035"/>
        <pc:sldMkLst>
          <pc:docMk/>
          <pc:sldMk cId="4103851070" sldId="393"/>
        </pc:sldMkLst>
        <pc:spChg chg="add mod">
          <ac:chgData name="Samson Christopher" userId="6a13b5f1e64a53ae" providerId="LiveId" clId="{4AFA7C66-F0EF-46B4-B4F7-4A285A66C4B9}" dt="2020-07-10T15:20:36.324" v="937" actId="1035"/>
          <ac:spMkLst>
            <pc:docMk/>
            <pc:sldMk cId="4103851070" sldId="393"/>
            <ac:spMk id="4" creationId="{CE8DD057-AAFC-41B2-AAFA-68E3848E2C0E}"/>
          </ac:spMkLst>
        </pc:spChg>
      </pc:sldChg>
      <pc:sldChg chg="addSp delSp modSp del mod">
        <pc:chgData name="Samson Christopher" userId="6a13b5f1e64a53ae" providerId="LiveId" clId="{4AFA7C66-F0EF-46B4-B4F7-4A285A66C4B9}" dt="2020-07-10T15:20:39.581" v="938" actId="47"/>
        <pc:sldMkLst>
          <pc:docMk/>
          <pc:sldMk cId="659567130" sldId="394"/>
        </pc:sldMkLst>
        <pc:spChg chg="add del mod">
          <ac:chgData name="Samson Christopher" userId="6a13b5f1e64a53ae" providerId="LiveId" clId="{4AFA7C66-F0EF-46B4-B4F7-4A285A66C4B9}" dt="2020-07-10T15:20:17.626" v="879"/>
          <ac:spMkLst>
            <pc:docMk/>
            <pc:sldMk cId="659567130" sldId="394"/>
            <ac:spMk id="4" creationId="{6E798566-241C-4C78-8AE9-E2994A3CAECB}"/>
          </ac:spMkLst>
        </pc:spChg>
      </pc:sldChg>
      <pc:sldChg chg="addSp modSp mod">
        <pc:chgData name="Samson Christopher" userId="6a13b5f1e64a53ae" providerId="LiveId" clId="{4AFA7C66-F0EF-46B4-B4F7-4A285A66C4B9}" dt="2020-07-10T15:13:47.544" v="498" actId="1035"/>
        <pc:sldMkLst>
          <pc:docMk/>
          <pc:sldMk cId="859356432" sldId="395"/>
        </pc:sldMkLst>
        <pc:spChg chg="add mod">
          <ac:chgData name="Samson Christopher" userId="6a13b5f1e64a53ae" providerId="LiveId" clId="{4AFA7C66-F0EF-46B4-B4F7-4A285A66C4B9}" dt="2020-07-10T15:13:47.544" v="498" actId="1035"/>
          <ac:spMkLst>
            <pc:docMk/>
            <pc:sldMk cId="859356432" sldId="395"/>
            <ac:spMk id="4" creationId="{FA465C4D-2CF4-4D5B-9443-472E9916EFAD}"/>
          </ac:spMkLst>
        </pc:spChg>
      </pc:sldChg>
      <pc:sldChg chg="addSp modSp mod">
        <pc:chgData name="Samson Christopher" userId="6a13b5f1e64a53ae" providerId="LiveId" clId="{4AFA7C66-F0EF-46B4-B4F7-4A285A66C4B9}" dt="2020-07-10T15:22:37.529" v="953" actId="1035"/>
        <pc:sldMkLst>
          <pc:docMk/>
          <pc:sldMk cId="2025405914" sldId="396"/>
        </pc:sldMkLst>
        <pc:spChg chg="add mod">
          <ac:chgData name="Samson Christopher" userId="6a13b5f1e64a53ae" providerId="LiveId" clId="{4AFA7C66-F0EF-46B4-B4F7-4A285A66C4B9}" dt="2020-07-10T15:22:37.529" v="953" actId="1035"/>
          <ac:spMkLst>
            <pc:docMk/>
            <pc:sldMk cId="2025405914" sldId="396"/>
            <ac:spMk id="4" creationId="{58312119-6595-437D-B046-4C8395DCFBDD}"/>
          </ac:spMkLst>
        </pc:spChg>
      </pc:sldChg>
      <pc:sldChg chg="addSp delSp modSp del mod">
        <pc:chgData name="Samson Christopher" userId="6a13b5f1e64a53ae" providerId="LiveId" clId="{4AFA7C66-F0EF-46B4-B4F7-4A285A66C4B9}" dt="2020-07-10T15:22:39.955" v="954" actId="47"/>
        <pc:sldMkLst>
          <pc:docMk/>
          <pc:sldMk cId="2940326978" sldId="397"/>
        </pc:sldMkLst>
        <pc:spChg chg="add del mod">
          <ac:chgData name="Samson Christopher" userId="6a13b5f1e64a53ae" providerId="LiveId" clId="{4AFA7C66-F0EF-46B4-B4F7-4A285A66C4B9}" dt="2020-07-10T15:22:28.745" v="945"/>
          <ac:spMkLst>
            <pc:docMk/>
            <pc:sldMk cId="2940326978" sldId="397"/>
            <ac:spMk id="4" creationId="{F8125890-7AD4-41A9-8242-85990AB6C01D}"/>
          </ac:spMkLst>
        </pc:spChg>
      </pc:sldChg>
      <pc:sldChg chg="addSp modSp mod">
        <pc:chgData name="Samson Christopher" userId="6a13b5f1e64a53ae" providerId="LiveId" clId="{4AFA7C66-F0EF-46B4-B4F7-4A285A66C4B9}" dt="2020-07-10T15:13:21.192" v="340" actId="1035"/>
        <pc:sldMkLst>
          <pc:docMk/>
          <pc:sldMk cId="2964080828" sldId="398"/>
        </pc:sldMkLst>
        <pc:spChg chg="add mod">
          <ac:chgData name="Samson Christopher" userId="6a13b5f1e64a53ae" providerId="LiveId" clId="{4AFA7C66-F0EF-46B4-B4F7-4A285A66C4B9}" dt="2020-07-10T15:13:21.192" v="340" actId="1035"/>
          <ac:spMkLst>
            <pc:docMk/>
            <pc:sldMk cId="2964080828" sldId="398"/>
            <ac:spMk id="4" creationId="{41D94E1C-FEF5-4FBF-968C-50AB26A40CA0}"/>
          </ac:spMkLst>
        </pc:spChg>
      </pc:sldChg>
      <pc:sldChg chg="addSp modSp mod">
        <pc:chgData name="Samson Christopher" userId="6a13b5f1e64a53ae" providerId="LiveId" clId="{4AFA7C66-F0EF-46B4-B4F7-4A285A66C4B9}" dt="2020-07-10T15:13:14.090" v="290" actId="1035"/>
        <pc:sldMkLst>
          <pc:docMk/>
          <pc:sldMk cId="1883622595" sldId="399"/>
        </pc:sldMkLst>
        <pc:spChg chg="add mod">
          <ac:chgData name="Samson Christopher" userId="6a13b5f1e64a53ae" providerId="LiveId" clId="{4AFA7C66-F0EF-46B4-B4F7-4A285A66C4B9}" dt="2020-07-10T15:13:14.090" v="290" actId="1035"/>
          <ac:spMkLst>
            <pc:docMk/>
            <pc:sldMk cId="1883622595" sldId="399"/>
            <ac:spMk id="4" creationId="{F40D4DFD-390A-4FC5-A706-CEF116E1DA33}"/>
          </ac:spMkLst>
        </pc:spChg>
      </pc:sldChg>
      <pc:sldChg chg="addSp delSp modSp del mod">
        <pc:chgData name="Samson Christopher" userId="6a13b5f1e64a53ae" providerId="LiveId" clId="{4AFA7C66-F0EF-46B4-B4F7-4A285A66C4B9}" dt="2020-07-10T15:12:06.834" v="66" actId="47"/>
        <pc:sldMkLst>
          <pc:docMk/>
          <pc:sldMk cId="642142391" sldId="400"/>
        </pc:sldMkLst>
        <pc:spChg chg="add del mod">
          <ac:chgData name="Samson Christopher" userId="6a13b5f1e64a53ae" providerId="LiveId" clId="{4AFA7C66-F0EF-46B4-B4F7-4A285A66C4B9}" dt="2020-07-10T15:11:56.730" v="61"/>
          <ac:spMkLst>
            <pc:docMk/>
            <pc:sldMk cId="642142391" sldId="400"/>
            <ac:spMk id="4" creationId="{E7257203-FB57-4836-BDDD-77FF89C85E2F}"/>
          </ac:spMkLst>
        </pc:spChg>
      </pc:sldChg>
      <pc:sldChg chg="addSp modSp mod">
        <pc:chgData name="Samson Christopher" userId="6a13b5f1e64a53ae" providerId="LiveId" clId="{4AFA7C66-F0EF-46B4-B4F7-4A285A66C4B9}" dt="2020-07-10T15:13:05.422" v="240" actId="1036"/>
        <pc:sldMkLst>
          <pc:docMk/>
          <pc:sldMk cId="620554568" sldId="401"/>
        </pc:sldMkLst>
        <pc:spChg chg="add mod">
          <ac:chgData name="Samson Christopher" userId="6a13b5f1e64a53ae" providerId="LiveId" clId="{4AFA7C66-F0EF-46B4-B4F7-4A285A66C4B9}" dt="2020-07-10T15:13:05.422" v="240" actId="1036"/>
          <ac:spMkLst>
            <pc:docMk/>
            <pc:sldMk cId="620554568" sldId="401"/>
            <ac:spMk id="4" creationId="{068F5558-552C-48AD-A0C7-FD05C576940C}"/>
          </ac:spMkLst>
        </pc:spChg>
      </pc:sldChg>
      <pc:sldChg chg="addSp modSp mod">
        <pc:chgData name="Samson Christopher" userId="6a13b5f1e64a53ae" providerId="LiveId" clId="{4AFA7C66-F0EF-46B4-B4F7-4A285A66C4B9}" dt="2020-07-10T15:30:06.032" v="963" actId="255"/>
        <pc:sldMkLst>
          <pc:docMk/>
          <pc:sldMk cId="459594907" sldId="402"/>
        </pc:sldMkLst>
        <pc:spChg chg="add mod">
          <ac:chgData name="Samson Christopher" userId="6a13b5f1e64a53ae" providerId="LiveId" clId="{4AFA7C66-F0EF-46B4-B4F7-4A285A66C4B9}" dt="2020-07-10T15:30:06.032" v="963" actId="255"/>
          <ac:spMkLst>
            <pc:docMk/>
            <pc:sldMk cId="459594907" sldId="402"/>
            <ac:spMk id="4" creationId="{0AFA567D-3377-4F34-AE45-C6FB791ACA8F}"/>
          </ac:spMkLst>
        </pc:spChg>
      </pc:sldChg>
      <pc:sldChg chg="addSp delSp modSp del mod">
        <pc:chgData name="Samson Christopher" userId="6a13b5f1e64a53ae" providerId="LiveId" clId="{4AFA7C66-F0EF-46B4-B4F7-4A285A66C4B9}" dt="2020-07-10T15:30:13.557" v="964" actId="47"/>
        <pc:sldMkLst>
          <pc:docMk/>
          <pc:sldMk cId="2376098714" sldId="403"/>
        </pc:sldMkLst>
        <pc:spChg chg="add del mod">
          <ac:chgData name="Samson Christopher" userId="6a13b5f1e64a53ae" providerId="LiveId" clId="{4AFA7C66-F0EF-46B4-B4F7-4A285A66C4B9}" dt="2020-07-10T15:29:04.651" v="957"/>
          <ac:spMkLst>
            <pc:docMk/>
            <pc:sldMk cId="2376098714" sldId="403"/>
            <ac:spMk id="4" creationId="{3D743F66-D4EC-4594-AF6A-9940DE877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82D1C-A900-4DDD-8058-3E7C7E1CD4CC}"/>
              </a:ext>
            </a:extLst>
          </p:cNvPr>
          <p:cNvSpPr txBox="1"/>
          <p:nvPr/>
        </p:nvSpPr>
        <p:spPr>
          <a:xfrm>
            <a:off x="2129056" y="5377238"/>
            <a:ext cx="79338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CjRû</a:t>
            </a:r>
            <a:r>
              <a:rPr lang="en-US" dirty="0"/>
              <a:t>]l </a:t>
            </a:r>
            <a:r>
              <a:rPr lang="en-US" dirty="0" err="1"/>
              <a:t>ùT¬V</a:t>
            </a:r>
            <a:r>
              <a:rPr lang="en-US" dirty="0"/>
              <a:t> </a:t>
            </a:r>
            <a:r>
              <a:rPr lang="en-US" dirty="0" err="1"/>
              <a:t>EXLm</a:t>
            </a:r>
            <a:r>
              <a:rPr lang="en-US" dirty="0"/>
              <a:t> </a:t>
            </a:r>
            <a:r>
              <a:rPr lang="en-US" dirty="0" err="1"/>
              <a:t>CRû</a:t>
            </a:r>
            <a:r>
              <a:rPr lang="en-US" dirty="0"/>
              <a:t>]l </a:t>
            </a:r>
            <a:r>
              <a:rPr lang="en-US" dirty="0" err="1"/>
              <a:t>TûPj§hPÕ</a:t>
            </a:r>
            <a:r>
              <a:rPr lang="en-US" dirty="0"/>
              <a:t> </a:t>
            </a:r>
            <a:r>
              <a:rPr lang="en-US" dirty="0" err="1"/>
              <a:t>Vôo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F5558-552C-48AD-A0C7-FD05C576940C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Lôtß</a:t>
            </a:r>
            <a:r>
              <a:rPr lang="en-US" dirty="0"/>
              <a:t> </a:t>
            </a:r>
            <a:r>
              <a:rPr lang="en-US" dirty="0" err="1"/>
              <a:t>LP­u</a:t>
            </a:r>
            <a:r>
              <a:rPr lang="en-US" dirty="0"/>
              <a:t> ºt\m </a:t>
            </a:r>
            <a:r>
              <a:rPr lang="en-US" dirty="0" err="1"/>
              <a:t>Lôi¡u</a:t>
            </a:r>
            <a:r>
              <a:rPr lang="en-US" dirty="0"/>
              <a:t>\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AYtû</a:t>
            </a:r>
            <a:r>
              <a:rPr lang="en-US" dirty="0"/>
              <a:t>\ Eu]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APdL</a:t>
            </a:r>
            <a:r>
              <a:rPr lang="en-US" dirty="0"/>
              <a:t> </a:t>
            </a:r>
            <a:r>
              <a:rPr lang="en-US" dirty="0" err="1"/>
              <a:t>Ø¥ÙUô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A567D-3377-4F34-AE45-C6FB791ACA8F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AÚûU</a:t>
            </a:r>
            <a:r>
              <a:rPr lang="en-US" sz="4300" dirty="0"/>
              <a:t>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Wô_ú</a:t>
            </a:r>
            <a:r>
              <a:rPr lang="en-US" sz="4300" dirty="0"/>
              <a:t>]ô </a:t>
            </a:r>
            <a:r>
              <a:rPr lang="en-US" sz="4300" dirty="0" err="1"/>
              <a:t>Auß</a:t>
            </a:r>
            <a:r>
              <a:rPr lang="en-US" sz="4300" dirty="0"/>
              <a:t> </a:t>
            </a:r>
            <a:r>
              <a:rPr lang="en-US" sz="4300" dirty="0" err="1"/>
              <a:t>AYtû</a:t>
            </a:r>
            <a:r>
              <a:rPr lang="en-US" sz="4300" dirty="0"/>
              <a:t>\ </a:t>
            </a:r>
            <a:r>
              <a:rPr lang="en-US" sz="4300" dirty="0" err="1"/>
              <a:t>APd</a:t>
            </a:r>
            <a:r>
              <a:rPr lang="en-US" sz="4300" dirty="0"/>
              <a:t>¡]</a:t>
            </a:r>
            <a:r>
              <a:rPr lang="en-US" sz="4300" dirty="0" err="1"/>
              <a:t>ôo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Cuß</a:t>
            </a:r>
            <a:r>
              <a:rPr lang="en-US" sz="4300" dirty="0"/>
              <a:t> Eu]</a:t>
            </a:r>
            <a:r>
              <a:rPr lang="en-US" sz="4300" dirty="0" err="1"/>
              <a:t>ôp</a:t>
            </a:r>
            <a:r>
              <a:rPr lang="en-US" sz="4300" dirty="0"/>
              <a:t> </a:t>
            </a:r>
            <a:r>
              <a:rPr lang="en-US" sz="4300" dirty="0" err="1"/>
              <a:t>Ø¥ÙUô</a:t>
            </a:r>
            <a:r>
              <a:rPr lang="en-US" sz="4300" dirty="0"/>
              <a:t> </a:t>
            </a:r>
            <a:r>
              <a:rPr lang="en-US" sz="4300" dirty="0" err="1"/>
              <a:t>ØVuß</a:t>
            </a:r>
            <a:r>
              <a:rPr lang="en-US" sz="4300" dirty="0"/>
              <a:t> </a:t>
            </a:r>
            <a:r>
              <a:rPr lang="en-US" sz="4300" dirty="0" err="1"/>
              <a:t>TôÚúU</a:t>
            </a:r>
            <a:r>
              <a:rPr lang="en-US" sz="4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D51BA-5A9B-4C61-A051-1E83928AAB78}"/>
              </a:ext>
            </a:extLst>
          </p:cNvPr>
          <p:cNvSpPr txBox="1"/>
          <p:nvPr/>
        </p:nvSpPr>
        <p:spPr>
          <a:xfrm>
            <a:off x="496348" y="5670853"/>
            <a:ext cx="11199303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CVtûLVôL</a:t>
            </a:r>
            <a:r>
              <a:rPr lang="en-US" dirty="0"/>
              <a:t> </a:t>
            </a:r>
            <a:r>
              <a:rPr lang="en-US" dirty="0" err="1"/>
              <a:t>Ø¥ÙUô</a:t>
            </a:r>
            <a:r>
              <a:rPr lang="en-US" dirty="0"/>
              <a:t>? (3) </a:t>
            </a:r>
            <a:r>
              <a:rPr lang="en-US" dirty="0" err="1"/>
              <a:t>CkRl</a:t>
            </a:r>
            <a:r>
              <a:rPr lang="en-US" dirty="0"/>
              <a:t> </a:t>
            </a:r>
            <a:r>
              <a:rPr lang="en-US" dirty="0" err="1"/>
              <a:t>TûPl</a:t>
            </a:r>
            <a:r>
              <a:rPr lang="en-US" dirty="0"/>
              <a:t>×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67A6D-A891-41A9-821D-BF6EF92A4453}"/>
              </a:ext>
            </a:extLst>
          </p:cNvPr>
          <p:cNvSpPr txBox="1"/>
          <p:nvPr/>
        </p:nvSpPr>
        <p:spPr>
          <a:xfrm>
            <a:off x="1525048" y="5368849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ã¬Vu</a:t>
            </a:r>
            <a:r>
              <a:rPr lang="en-US" dirty="0"/>
              <a:t> (2) </a:t>
            </a:r>
            <a:r>
              <a:rPr lang="en-US" dirty="0" err="1"/>
              <a:t>Nk§Wu</a:t>
            </a:r>
            <a:r>
              <a:rPr lang="en-US" dirty="0"/>
              <a:t> (2) </a:t>
            </a:r>
            <a:r>
              <a:rPr lang="en-US" dirty="0" err="1"/>
              <a:t>ShNj§Wm</a:t>
            </a:r>
            <a:r>
              <a:rPr lang="en-US" dirty="0"/>
              <a:t> (2) </a:t>
            </a:r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BfN¬Vm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7A758-6879-4D8D-8EF6-B4ED15645487}"/>
              </a:ext>
            </a:extLst>
          </p:cNvPr>
          <p:cNvSpPr txBox="1"/>
          <p:nvPr/>
        </p:nvSpPr>
        <p:spPr>
          <a:xfrm>
            <a:off x="1747357" y="5366448"/>
            <a:ext cx="86972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CVtûL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ùNôpÛm</a:t>
            </a:r>
            <a:r>
              <a:rPr lang="en-US" dirty="0"/>
              <a:t> </a:t>
            </a:r>
            <a:r>
              <a:rPr lang="en-US" dirty="0" err="1"/>
              <a:t>UôkRúW</a:t>
            </a:r>
            <a:r>
              <a:rPr lang="en-US" dirty="0"/>
              <a:t> £</a:t>
            </a:r>
            <a:r>
              <a:rPr lang="en-US" dirty="0" err="1"/>
              <a:t>k§lÀo</a:t>
            </a:r>
            <a:r>
              <a:rPr lang="en-US" dirty="0"/>
              <a:t> £X ¨ª</a:t>
            </a:r>
            <a:r>
              <a:rPr lang="en-US" dirty="0" err="1"/>
              <a:t>PúU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DD057-AAFC-41B2-AAFA-68E3848E2C0E}"/>
              </a:ext>
            </a:extLst>
          </p:cNvPr>
          <p:cNvSpPr txBox="1"/>
          <p:nvPr/>
        </p:nvSpPr>
        <p:spPr>
          <a:xfrm>
            <a:off x="0" y="53688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ã¬Vû</a:t>
            </a:r>
            <a:r>
              <a:rPr lang="en-US" dirty="0"/>
              <a:t>] Yô²úX </a:t>
            </a:r>
            <a:r>
              <a:rPr lang="en-US" dirty="0" err="1"/>
              <a:t>JÚSôs</a:t>
            </a:r>
            <a:r>
              <a:rPr lang="en-US" dirty="0"/>
              <a:t> </a:t>
            </a:r>
            <a:r>
              <a:rPr lang="en-US" dirty="0" err="1"/>
              <a:t>CW®úX</a:t>
            </a:r>
            <a:endParaRPr lang="en-US" dirty="0"/>
          </a:p>
          <a:p>
            <a:r>
              <a:rPr lang="en-US" dirty="0" err="1"/>
              <a:t>EmUôp</a:t>
            </a:r>
            <a:r>
              <a:rPr lang="en-US" dirty="0"/>
              <a:t> ¨</a:t>
            </a:r>
            <a:r>
              <a:rPr lang="en-US" dirty="0" err="1"/>
              <a:t>ßjR</a:t>
            </a:r>
            <a:r>
              <a:rPr lang="en-US" dirty="0"/>
              <a:t> </a:t>
            </a:r>
            <a:r>
              <a:rPr lang="en-US" dirty="0" err="1"/>
              <a:t>Ø¥ÙUô</a:t>
            </a:r>
            <a:r>
              <a:rPr lang="en-US" dirty="0"/>
              <a:t>. </a:t>
            </a:r>
            <a:r>
              <a:rPr lang="en-US" dirty="0" err="1"/>
              <a:t>ØVuß</a:t>
            </a:r>
            <a:r>
              <a:rPr lang="en-US" dirty="0"/>
              <a:t> </a:t>
            </a:r>
            <a:r>
              <a:rPr lang="en-US" dirty="0" err="1"/>
              <a:t>TôÚúU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65C4D-2CF4-4D5B-9443-472E9916EFAD}"/>
              </a:ext>
            </a:extLst>
          </p:cNvPr>
          <p:cNvSpPr txBox="1"/>
          <p:nvPr/>
        </p:nvSpPr>
        <p:spPr>
          <a:xfrm>
            <a:off x="2196168" y="5368848"/>
            <a:ext cx="77996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Nk§Wû</a:t>
            </a:r>
            <a:r>
              <a:rPr lang="en-US" dirty="0"/>
              <a:t>] </a:t>
            </a:r>
            <a:r>
              <a:rPr lang="en-US" dirty="0" err="1"/>
              <a:t>Gh¥V</a:t>
            </a:r>
            <a:r>
              <a:rPr lang="en-US" dirty="0"/>
              <a:t> </a:t>
            </a:r>
            <a:r>
              <a:rPr lang="en-US" dirty="0" err="1"/>
              <a:t>úTôÕm</a:t>
            </a:r>
            <a:r>
              <a:rPr lang="en-US" dirty="0"/>
              <a:t> </a:t>
            </a:r>
            <a:r>
              <a:rPr lang="en-US" dirty="0" err="1"/>
              <a:t>éªdúL</a:t>
            </a:r>
            <a:r>
              <a:rPr lang="en-US" dirty="0"/>
              <a:t> ¿ §</a:t>
            </a:r>
            <a:r>
              <a:rPr lang="en-US" dirty="0" err="1"/>
              <a:t>Úm©VÕ</a:t>
            </a:r>
            <a:r>
              <a:rPr lang="en-US" dirty="0"/>
              <a:t> Hu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2119-6595-437D-B046-4C8395DCFBDD}"/>
              </a:ext>
            </a:extLst>
          </p:cNvPr>
          <p:cNvSpPr txBox="1"/>
          <p:nvPr/>
        </p:nvSpPr>
        <p:spPr>
          <a:xfrm>
            <a:off x="0" y="536884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EuàûPV</a:t>
            </a:r>
            <a:r>
              <a:rPr lang="en-US" dirty="0"/>
              <a:t> </a:t>
            </a:r>
            <a:r>
              <a:rPr lang="en-US" dirty="0" err="1"/>
              <a:t>YôrdûLûV</a:t>
            </a:r>
            <a:r>
              <a:rPr lang="en-US" dirty="0"/>
              <a:t> Nk§W²p </a:t>
            </a:r>
            <a:r>
              <a:rPr lang="en-US" dirty="0" err="1"/>
              <a:t>ùRôPe¡P</a:t>
            </a:r>
            <a:endParaRPr lang="en-US" dirty="0"/>
          </a:p>
          <a:p>
            <a:r>
              <a:rPr lang="en-US" dirty="0"/>
              <a:t>Eu]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</a:t>
            </a:r>
            <a:r>
              <a:rPr lang="en-US" dirty="0" err="1"/>
              <a:t>Ø¥ÙUô</a:t>
            </a:r>
            <a:r>
              <a:rPr lang="en-US" dirty="0"/>
              <a:t>?  </a:t>
            </a:r>
            <a:r>
              <a:rPr lang="en-US" dirty="0" err="1"/>
              <a:t>ØVuß</a:t>
            </a:r>
            <a:r>
              <a:rPr lang="en-US" dirty="0"/>
              <a:t> </a:t>
            </a:r>
            <a:r>
              <a:rPr lang="en-US" dirty="0" err="1"/>
              <a:t>TôÚúU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94E1C-FEF5-4FBF-968C-50AB26A40CA0}"/>
              </a:ext>
            </a:extLst>
          </p:cNvPr>
          <p:cNvSpPr txBox="1"/>
          <p:nvPr/>
        </p:nvSpPr>
        <p:spPr>
          <a:xfrm>
            <a:off x="1587966" y="5368848"/>
            <a:ext cx="901606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ShNj§Wj§u</a:t>
            </a:r>
            <a:r>
              <a:rPr lang="en-US" dirty="0"/>
              <a:t> </a:t>
            </a:r>
            <a:r>
              <a:rPr lang="en-US" dirty="0" err="1"/>
              <a:t>Gi¦dûL«û</a:t>
            </a:r>
            <a:r>
              <a:rPr lang="en-US" dirty="0"/>
              <a:t>] Eu]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á\ </a:t>
            </a:r>
            <a:r>
              <a:rPr lang="en-US" dirty="0" err="1"/>
              <a:t>Ø¥ÙUô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4DFD-390A-4FC5-A706-CEF116E1DA33}"/>
              </a:ext>
            </a:extLst>
          </p:cNvPr>
          <p:cNvSpPr txBox="1"/>
          <p:nvPr/>
        </p:nvSpPr>
        <p:spPr>
          <a:xfrm>
            <a:off x="399875" y="5368848"/>
            <a:ext cx="113922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£u]g£±V </a:t>
            </a:r>
            <a:r>
              <a:rPr lang="en-US" dirty="0" err="1"/>
              <a:t>ShNj§Wm</a:t>
            </a:r>
            <a:r>
              <a:rPr lang="en-US" dirty="0"/>
              <a:t> </a:t>
            </a:r>
            <a:r>
              <a:rPr lang="en-US" dirty="0" err="1"/>
              <a:t>Juß</a:t>
            </a:r>
            <a:r>
              <a:rPr lang="en-US" dirty="0"/>
              <a:t> ¸</a:t>
            </a:r>
            <a:r>
              <a:rPr lang="en-US" dirty="0" err="1"/>
              <a:t>úZ</a:t>
            </a:r>
            <a:r>
              <a:rPr lang="en-US" dirty="0"/>
              <a:t> ®</a:t>
            </a:r>
            <a:r>
              <a:rPr lang="en-US" dirty="0" err="1"/>
              <a:t>ÝkRôp</a:t>
            </a:r>
            <a:endParaRPr lang="en-US" dirty="0"/>
          </a:p>
          <a:p>
            <a:r>
              <a:rPr lang="en-US" dirty="0"/>
              <a:t>Eu ¨</a:t>
            </a:r>
            <a:r>
              <a:rPr lang="en-US" dirty="0" err="1"/>
              <a:t>ûXûU</a:t>
            </a:r>
            <a:r>
              <a:rPr lang="en-US" dirty="0"/>
              <a:t> Gu]</a:t>
            </a:r>
            <a:r>
              <a:rPr lang="en-US" dirty="0" err="1"/>
              <a:t>ôÏm</a:t>
            </a:r>
            <a:r>
              <a:rPr lang="en-US" dirty="0"/>
              <a:t> £</a:t>
            </a:r>
            <a:r>
              <a:rPr lang="en-US" dirty="0" err="1"/>
              <a:t>k§jÕl</a:t>
            </a:r>
            <a:r>
              <a:rPr lang="en-US" dirty="0"/>
              <a:t> </a:t>
            </a:r>
            <a:r>
              <a:rPr lang="en-US" dirty="0" err="1"/>
              <a:t>TôÚúU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201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2020-07-10T15:30:26Z</dcterms:modified>
</cp:coreProperties>
</file>