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9C24F0-BB2D-4582-90AB-CD339AEBB8E4}" v="1" dt="2020-10-25T00:50:47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A69C24F0-BB2D-4582-90AB-CD339AEBB8E4}"/>
    <pc:docChg chg="undo custSel delSld modSld">
      <pc:chgData name="Samson Christopher" userId="6a13b5f1e64a53ae" providerId="LiveId" clId="{A69C24F0-BB2D-4582-90AB-CD339AEBB8E4}" dt="2020-10-25T00:54:52.968" v="480" actId="1036"/>
      <pc:docMkLst>
        <pc:docMk/>
      </pc:docMkLst>
      <pc:sldChg chg="del">
        <pc:chgData name="Samson Christopher" userId="6a13b5f1e64a53ae" providerId="LiveId" clId="{A69C24F0-BB2D-4582-90AB-CD339AEBB8E4}" dt="2020-10-25T00:51:38.242" v="2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A69C24F0-BB2D-4582-90AB-CD339AEBB8E4}" dt="2020-10-25T00:52:12.422" v="77" actId="1036"/>
        <pc:sldMkLst>
          <pc:docMk/>
          <pc:sldMk cId="1777894342" sldId="389"/>
        </pc:sldMkLst>
        <pc:spChg chg="add mod">
          <ac:chgData name="Samson Christopher" userId="6a13b5f1e64a53ae" providerId="LiveId" clId="{A69C24F0-BB2D-4582-90AB-CD339AEBB8E4}" dt="2020-10-25T00:52:12.422" v="77" actId="1036"/>
          <ac:spMkLst>
            <pc:docMk/>
            <pc:sldMk cId="1777894342" sldId="389"/>
            <ac:spMk id="4" creationId="{2A2F74AD-419B-4FD9-97A3-2F2E12340FA5}"/>
          </ac:spMkLst>
        </pc:spChg>
      </pc:sldChg>
      <pc:sldChg chg="addSp modSp mod">
        <pc:chgData name="Samson Christopher" userId="6a13b5f1e64a53ae" providerId="LiveId" clId="{A69C24F0-BB2D-4582-90AB-CD339AEBB8E4}" dt="2020-10-25T00:52:43.974" v="132" actId="1036"/>
        <pc:sldMkLst>
          <pc:docMk/>
          <pc:sldMk cId="850099564" sldId="390"/>
        </pc:sldMkLst>
        <pc:spChg chg="add mod">
          <ac:chgData name="Samson Christopher" userId="6a13b5f1e64a53ae" providerId="LiveId" clId="{A69C24F0-BB2D-4582-90AB-CD339AEBB8E4}" dt="2020-10-25T00:52:43.974" v="132" actId="1036"/>
          <ac:spMkLst>
            <pc:docMk/>
            <pc:sldMk cId="850099564" sldId="390"/>
            <ac:spMk id="4" creationId="{4C1DCB24-9A7B-41A6-97B3-E2FDB172975B}"/>
          </ac:spMkLst>
        </pc:spChg>
      </pc:sldChg>
      <pc:sldChg chg="addSp modSp mod">
        <pc:chgData name="Samson Christopher" userId="6a13b5f1e64a53ae" providerId="LiveId" clId="{A69C24F0-BB2D-4582-90AB-CD339AEBB8E4}" dt="2020-10-25T00:53:09.294" v="192" actId="1035"/>
        <pc:sldMkLst>
          <pc:docMk/>
          <pc:sldMk cId="944968354" sldId="391"/>
        </pc:sldMkLst>
        <pc:spChg chg="add mod">
          <ac:chgData name="Samson Christopher" userId="6a13b5f1e64a53ae" providerId="LiveId" clId="{A69C24F0-BB2D-4582-90AB-CD339AEBB8E4}" dt="2020-10-25T00:53:09.294" v="192" actId="1035"/>
          <ac:spMkLst>
            <pc:docMk/>
            <pc:sldMk cId="944968354" sldId="391"/>
            <ac:spMk id="4" creationId="{6963C0CA-D3EE-4217-A2F3-558BC1B9D812}"/>
          </ac:spMkLst>
        </pc:spChg>
      </pc:sldChg>
      <pc:sldChg chg="addSp modSp mod">
        <pc:chgData name="Samson Christopher" userId="6a13b5f1e64a53ae" providerId="LiveId" clId="{A69C24F0-BB2D-4582-90AB-CD339AEBB8E4}" dt="2020-10-25T00:53:29.297" v="247" actId="1036"/>
        <pc:sldMkLst>
          <pc:docMk/>
          <pc:sldMk cId="1414681237" sldId="392"/>
        </pc:sldMkLst>
        <pc:spChg chg="add mod">
          <ac:chgData name="Samson Christopher" userId="6a13b5f1e64a53ae" providerId="LiveId" clId="{A69C24F0-BB2D-4582-90AB-CD339AEBB8E4}" dt="2020-10-25T00:53:29.297" v="247" actId="1036"/>
          <ac:spMkLst>
            <pc:docMk/>
            <pc:sldMk cId="1414681237" sldId="392"/>
            <ac:spMk id="4" creationId="{817DB5D1-0BF6-4CFA-A8EE-853A02260BA1}"/>
          </ac:spMkLst>
        </pc:spChg>
      </pc:sldChg>
      <pc:sldChg chg="addSp modSp mod">
        <pc:chgData name="Samson Christopher" userId="6a13b5f1e64a53ae" providerId="LiveId" clId="{A69C24F0-BB2D-4582-90AB-CD339AEBB8E4}" dt="2020-10-25T00:53:44.389" v="303" actId="1035"/>
        <pc:sldMkLst>
          <pc:docMk/>
          <pc:sldMk cId="4103851070" sldId="393"/>
        </pc:sldMkLst>
        <pc:spChg chg="add mod">
          <ac:chgData name="Samson Christopher" userId="6a13b5f1e64a53ae" providerId="LiveId" clId="{A69C24F0-BB2D-4582-90AB-CD339AEBB8E4}" dt="2020-10-25T00:53:44.389" v="303" actId="1035"/>
          <ac:spMkLst>
            <pc:docMk/>
            <pc:sldMk cId="4103851070" sldId="393"/>
            <ac:spMk id="4" creationId="{F76D9692-02E1-4DB9-A8EB-B02C827C16EB}"/>
          </ac:spMkLst>
        </pc:spChg>
      </pc:sldChg>
      <pc:sldChg chg="addSp modSp mod">
        <pc:chgData name="Samson Christopher" userId="6a13b5f1e64a53ae" providerId="LiveId" clId="{A69C24F0-BB2D-4582-90AB-CD339AEBB8E4}" dt="2020-10-25T00:53:58.402" v="358" actId="1035"/>
        <pc:sldMkLst>
          <pc:docMk/>
          <pc:sldMk cId="659567130" sldId="394"/>
        </pc:sldMkLst>
        <pc:spChg chg="add mod">
          <ac:chgData name="Samson Christopher" userId="6a13b5f1e64a53ae" providerId="LiveId" clId="{A69C24F0-BB2D-4582-90AB-CD339AEBB8E4}" dt="2020-10-25T00:53:58.402" v="358" actId="1035"/>
          <ac:spMkLst>
            <pc:docMk/>
            <pc:sldMk cId="659567130" sldId="394"/>
            <ac:spMk id="4" creationId="{B6E0C6E9-E526-4CF7-88B2-717BCF751635}"/>
          </ac:spMkLst>
        </pc:spChg>
      </pc:sldChg>
      <pc:sldChg chg="addSp modSp mod">
        <pc:chgData name="Samson Christopher" userId="6a13b5f1e64a53ae" providerId="LiveId" clId="{A69C24F0-BB2D-4582-90AB-CD339AEBB8E4}" dt="2020-10-25T00:54:24.532" v="414" actId="1035"/>
        <pc:sldMkLst>
          <pc:docMk/>
          <pc:sldMk cId="859356432" sldId="395"/>
        </pc:sldMkLst>
        <pc:spChg chg="add mod">
          <ac:chgData name="Samson Christopher" userId="6a13b5f1e64a53ae" providerId="LiveId" clId="{A69C24F0-BB2D-4582-90AB-CD339AEBB8E4}" dt="2020-10-25T00:54:24.532" v="414" actId="1035"/>
          <ac:spMkLst>
            <pc:docMk/>
            <pc:sldMk cId="859356432" sldId="395"/>
            <ac:spMk id="4" creationId="{0C10ADB5-A213-4796-B40B-67FD0E8F5BED}"/>
          </ac:spMkLst>
        </pc:spChg>
      </pc:sldChg>
      <pc:sldChg chg="addSp modSp mod">
        <pc:chgData name="Samson Christopher" userId="6a13b5f1e64a53ae" providerId="LiveId" clId="{A69C24F0-BB2D-4582-90AB-CD339AEBB8E4}" dt="2020-10-25T00:54:52.968" v="480" actId="1036"/>
        <pc:sldMkLst>
          <pc:docMk/>
          <pc:sldMk cId="2025405914" sldId="396"/>
        </pc:sldMkLst>
        <pc:spChg chg="add mod">
          <ac:chgData name="Samson Christopher" userId="6a13b5f1e64a53ae" providerId="LiveId" clId="{A69C24F0-BB2D-4582-90AB-CD339AEBB8E4}" dt="2020-10-25T00:50:49.858" v="9"/>
          <ac:spMkLst>
            <pc:docMk/>
            <pc:sldMk cId="2025405914" sldId="396"/>
            <ac:spMk id="3" creationId="{080B2C5D-7360-4DFB-9E94-4ADDD45F1891}"/>
          </ac:spMkLst>
        </pc:spChg>
        <pc:spChg chg="add mod">
          <ac:chgData name="Samson Christopher" userId="6a13b5f1e64a53ae" providerId="LiveId" clId="{A69C24F0-BB2D-4582-90AB-CD339AEBB8E4}" dt="2020-10-25T00:54:52.968" v="480" actId="1036"/>
          <ac:spMkLst>
            <pc:docMk/>
            <pc:sldMk cId="2025405914" sldId="396"/>
            <ac:spMk id="5" creationId="{F3897C4D-69AE-4A7A-A6D5-6E501CD89CC6}"/>
          </ac:spMkLst>
        </pc:spChg>
      </pc:sldChg>
      <pc:sldChg chg="del">
        <pc:chgData name="Samson Christopher" userId="6a13b5f1e64a53ae" providerId="LiveId" clId="{A69C24F0-BB2D-4582-90AB-CD339AEBB8E4}" dt="2020-10-25T00:51:04.969" v="12" actId="47"/>
        <pc:sldMkLst>
          <pc:docMk/>
          <pc:sldMk cId="2940326978" sldId="397"/>
        </pc:sldMkLst>
      </pc:sldChg>
      <pc:sldChg chg="del">
        <pc:chgData name="Samson Christopher" userId="6a13b5f1e64a53ae" providerId="LiveId" clId="{A69C24F0-BB2D-4582-90AB-CD339AEBB8E4}" dt="2020-10-25T00:51:05.334" v="13" actId="47"/>
        <pc:sldMkLst>
          <pc:docMk/>
          <pc:sldMk cId="2964080828" sldId="398"/>
        </pc:sldMkLst>
      </pc:sldChg>
      <pc:sldChg chg="del">
        <pc:chgData name="Samson Christopher" userId="6a13b5f1e64a53ae" providerId="LiveId" clId="{A69C24F0-BB2D-4582-90AB-CD339AEBB8E4}" dt="2020-10-25T00:51:05.731" v="14" actId="47"/>
        <pc:sldMkLst>
          <pc:docMk/>
          <pc:sldMk cId="1883622595" sldId="399"/>
        </pc:sldMkLst>
      </pc:sldChg>
      <pc:sldChg chg="del">
        <pc:chgData name="Samson Christopher" userId="6a13b5f1e64a53ae" providerId="LiveId" clId="{A69C24F0-BB2D-4582-90AB-CD339AEBB8E4}" dt="2020-10-25T00:51:06.129" v="15" actId="47"/>
        <pc:sldMkLst>
          <pc:docMk/>
          <pc:sldMk cId="642142391" sldId="400"/>
        </pc:sldMkLst>
      </pc:sldChg>
      <pc:sldChg chg="del">
        <pc:chgData name="Samson Christopher" userId="6a13b5f1e64a53ae" providerId="LiveId" clId="{A69C24F0-BB2D-4582-90AB-CD339AEBB8E4}" dt="2020-10-25T00:51:06.555" v="16" actId="47"/>
        <pc:sldMkLst>
          <pc:docMk/>
          <pc:sldMk cId="620554568" sldId="401"/>
        </pc:sldMkLst>
      </pc:sldChg>
      <pc:sldChg chg="del">
        <pc:chgData name="Samson Christopher" userId="6a13b5f1e64a53ae" providerId="LiveId" clId="{A69C24F0-BB2D-4582-90AB-CD339AEBB8E4}" dt="2020-10-25T00:51:07.395" v="17" actId="47"/>
        <pc:sldMkLst>
          <pc:docMk/>
          <pc:sldMk cId="459594907" sldId="402"/>
        </pc:sldMkLst>
      </pc:sldChg>
      <pc:sldChg chg="del">
        <pc:chgData name="Samson Christopher" userId="6a13b5f1e64a53ae" providerId="LiveId" clId="{A69C24F0-BB2D-4582-90AB-CD339AEBB8E4}" dt="2020-10-25T00:51:07.906" v="18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F74AD-419B-4FD9-97A3-2F2E12340FA5}"/>
              </a:ext>
            </a:extLst>
          </p:cNvPr>
          <p:cNvSpPr txBox="1"/>
          <p:nvPr/>
        </p:nvSpPr>
        <p:spPr>
          <a:xfrm>
            <a:off x="0" y="5431685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200" dirty="0" err="1"/>
              <a:t>CúVÑúY</a:t>
            </a:r>
            <a:r>
              <a:rPr lang="en-US" sz="4200" dirty="0"/>
              <a:t> </a:t>
            </a:r>
            <a:r>
              <a:rPr lang="en-US" sz="4200" dirty="0" err="1"/>
              <a:t>ùRnYm</a:t>
            </a:r>
            <a:r>
              <a:rPr lang="en-US" sz="4200" dirty="0"/>
              <a:t> </a:t>
            </a:r>
            <a:r>
              <a:rPr lang="en-US" sz="4200" dirty="0" err="1"/>
              <a:t>Guß</a:t>
            </a:r>
            <a:r>
              <a:rPr lang="en-US" sz="4200" dirty="0"/>
              <a:t> </a:t>
            </a:r>
            <a:r>
              <a:rPr lang="en-US" sz="4200" dirty="0" err="1"/>
              <a:t>A±kÕ</a:t>
            </a:r>
            <a:r>
              <a:rPr lang="en-US" sz="4200" dirty="0"/>
              <a:t> </a:t>
            </a:r>
            <a:r>
              <a:rPr lang="en-US" sz="4200" dirty="0" err="1"/>
              <a:t>ùLôsÞeL</a:t>
            </a:r>
            <a:endParaRPr lang="en-US" sz="4200" dirty="0"/>
          </a:p>
          <a:p>
            <a:r>
              <a:rPr lang="en-US" sz="4200" dirty="0" err="1"/>
              <a:t>AYo</a:t>
            </a:r>
            <a:r>
              <a:rPr lang="en-US" sz="4200" dirty="0"/>
              <a:t> </a:t>
            </a:r>
            <a:r>
              <a:rPr lang="en-US" sz="4200" dirty="0" err="1"/>
              <a:t>CWjRúU</a:t>
            </a:r>
            <a:r>
              <a:rPr lang="en-US" sz="4200" dirty="0"/>
              <a:t> </a:t>
            </a:r>
            <a:r>
              <a:rPr lang="en-US" sz="4200" dirty="0" err="1"/>
              <a:t>Sp</a:t>
            </a:r>
            <a:r>
              <a:rPr lang="en-US" sz="4200" dirty="0"/>
              <a:t> </a:t>
            </a:r>
            <a:r>
              <a:rPr lang="en-US" sz="4200" dirty="0" err="1"/>
              <a:t>UÚkÕ</a:t>
            </a:r>
            <a:r>
              <a:rPr lang="en-US" sz="4200" dirty="0"/>
              <a:t> </a:t>
            </a:r>
            <a:r>
              <a:rPr lang="en-US" sz="4200" dirty="0" err="1"/>
              <a:t>Guß</a:t>
            </a:r>
            <a:r>
              <a:rPr lang="en-US" sz="4200" dirty="0"/>
              <a:t> </a:t>
            </a:r>
            <a:r>
              <a:rPr lang="en-US" sz="4200" dirty="0" err="1"/>
              <a:t>ùR¬kÕ</a:t>
            </a:r>
            <a:r>
              <a:rPr lang="en-US" sz="4200" dirty="0"/>
              <a:t> </a:t>
            </a:r>
            <a:r>
              <a:rPr lang="en-US" sz="4200" dirty="0" err="1"/>
              <a:t>ùLôsÞeL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DCB24-9A7B-41A6-97B3-E2FDB172975B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TôYm</a:t>
            </a:r>
            <a:r>
              <a:rPr lang="en-US" dirty="0"/>
              <a:t> </a:t>
            </a:r>
            <a:r>
              <a:rPr lang="en-US" dirty="0" err="1"/>
              <a:t>úTôdÏm</a:t>
            </a:r>
            <a:r>
              <a:rPr lang="en-US" dirty="0"/>
              <a:t> </a:t>
            </a:r>
            <a:r>
              <a:rPr lang="en-US" dirty="0" err="1"/>
              <a:t>Uô</a:t>
            </a:r>
            <a:r>
              <a:rPr lang="en-US" dirty="0"/>
              <a:t> </a:t>
            </a:r>
            <a:r>
              <a:rPr lang="en-US" dirty="0" err="1"/>
              <a:t>UÚkÕ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CWjReL</a:t>
            </a:r>
            <a:r>
              <a:rPr lang="en-US" dirty="0"/>
              <a:t> </a:t>
            </a:r>
            <a:r>
              <a:rPr lang="en-US" dirty="0" err="1"/>
              <a:t>CRû</a:t>
            </a:r>
            <a:r>
              <a:rPr lang="en-US" dirty="0"/>
              <a:t>] U\</a:t>
            </a:r>
            <a:r>
              <a:rPr lang="en-US" dirty="0" err="1"/>
              <a:t>lTYoLs</a:t>
            </a:r>
            <a:r>
              <a:rPr lang="en-US" dirty="0"/>
              <a:t> </a:t>
            </a:r>
            <a:r>
              <a:rPr lang="en-US" dirty="0" err="1"/>
              <a:t>YôrdûL«úX</a:t>
            </a:r>
            <a:r>
              <a:rPr lang="en-US" dirty="0"/>
              <a:t> </a:t>
            </a:r>
            <a:r>
              <a:rPr lang="en-US" dirty="0" err="1"/>
              <a:t>IúVô</a:t>
            </a:r>
            <a:r>
              <a:rPr lang="en-US" dirty="0"/>
              <a:t> - </a:t>
            </a:r>
            <a:r>
              <a:rPr lang="en-US" dirty="0" err="1"/>
              <a:t>TôYeL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63C0CA-D3EE-4217-A2F3-558BC1B9D812}"/>
              </a:ext>
            </a:extLst>
          </p:cNvPr>
          <p:cNvSpPr txBox="1"/>
          <p:nvPr/>
        </p:nvSpPr>
        <p:spPr>
          <a:xfrm>
            <a:off x="0" y="538135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At×R</a:t>
            </a:r>
            <a:r>
              <a:rPr lang="en-US" dirty="0"/>
              <a:t> </a:t>
            </a:r>
            <a:r>
              <a:rPr lang="en-US" dirty="0" err="1"/>
              <a:t>ûYj§VÚm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RôàeL</a:t>
            </a:r>
            <a:endParaRPr lang="en-US" dirty="0"/>
          </a:p>
          <a:p>
            <a:r>
              <a:rPr lang="en-US" dirty="0" err="1"/>
              <a:t>SUdÏ</a:t>
            </a:r>
            <a:r>
              <a:rPr lang="en-US" dirty="0"/>
              <a:t> </a:t>
            </a:r>
            <a:r>
              <a:rPr lang="en-US" dirty="0" err="1"/>
              <a:t>Ao_ihÓdÏ</a:t>
            </a:r>
            <a:r>
              <a:rPr lang="en-US" dirty="0"/>
              <a:t> </a:t>
            </a:r>
            <a:r>
              <a:rPr lang="en-US" dirty="0" err="1"/>
              <a:t>ERÜm</a:t>
            </a:r>
            <a:r>
              <a:rPr lang="en-US" dirty="0"/>
              <a:t> TWU </a:t>
            </a:r>
            <a:r>
              <a:rPr lang="en-US" dirty="0" err="1"/>
              <a:t>PôdPo</a:t>
            </a:r>
            <a:r>
              <a:rPr lang="en-US" dirty="0"/>
              <a:t> </a:t>
            </a:r>
            <a:r>
              <a:rPr lang="en-US" dirty="0" err="1"/>
              <a:t>RôàeL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7DB5D1-0BF6-4CFA-A8EE-853A02260BA1}"/>
              </a:ext>
            </a:extLst>
          </p:cNvPr>
          <p:cNvSpPr txBox="1"/>
          <p:nvPr/>
        </p:nvSpPr>
        <p:spPr>
          <a:xfrm>
            <a:off x="0" y="53897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AYûWl</a:t>
            </a:r>
            <a:r>
              <a:rPr lang="en-US" dirty="0"/>
              <a:t> </a:t>
            </a:r>
            <a:r>
              <a:rPr lang="en-US" dirty="0" err="1"/>
              <a:t>úTôX</a:t>
            </a:r>
            <a:r>
              <a:rPr lang="en-US" dirty="0"/>
              <a:t> </a:t>
            </a:r>
            <a:r>
              <a:rPr lang="en-US" dirty="0" err="1"/>
              <a:t>YpX</a:t>
            </a:r>
            <a:r>
              <a:rPr lang="en-US" dirty="0"/>
              <a:t> </a:t>
            </a:r>
            <a:r>
              <a:rPr lang="en-US" dirty="0" err="1"/>
              <a:t>PôdPo</a:t>
            </a:r>
            <a:r>
              <a:rPr lang="en-US" dirty="0"/>
              <a:t> </a:t>
            </a:r>
            <a:r>
              <a:rPr lang="en-US" dirty="0" err="1"/>
              <a:t>GYÚªp­eL</a:t>
            </a:r>
            <a:endParaRPr lang="en-US" dirty="0"/>
          </a:p>
          <a:p>
            <a:r>
              <a:rPr lang="en-US" dirty="0" err="1"/>
              <a:t>TôY</a:t>
            </a:r>
            <a:r>
              <a:rPr lang="en-US" dirty="0"/>
              <a:t> </a:t>
            </a:r>
            <a:r>
              <a:rPr lang="en-US" dirty="0" err="1"/>
              <a:t>NôTúWôLm</a:t>
            </a:r>
            <a:r>
              <a:rPr lang="en-US" dirty="0"/>
              <a:t> </a:t>
            </a:r>
            <a:r>
              <a:rPr lang="en-US" dirty="0" err="1"/>
              <a:t>Htßd</a:t>
            </a:r>
            <a:r>
              <a:rPr lang="en-US" dirty="0"/>
              <a:t> </a:t>
            </a:r>
            <a:r>
              <a:rPr lang="en-US" dirty="0" err="1"/>
              <a:t>ùLôiP</a:t>
            </a:r>
            <a:r>
              <a:rPr lang="en-US" dirty="0"/>
              <a:t> </a:t>
            </a:r>
            <a:r>
              <a:rPr lang="en-US" dirty="0" err="1"/>
              <a:t>T¬ÑjRÚeL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D9692-02E1-4DB9-A8EB-B02C827C16EB}"/>
              </a:ext>
            </a:extLst>
          </p:cNvPr>
          <p:cNvSpPr txBox="1"/>
          <p:nvPr/>
        </p:nvSpPr>
        <p:spPr>
          <a:xfrm>
            <a:off x="1525048" y="5381351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BÙR ª</a:t>
            </a:r>
            <a:r>
              <a:rPr lang="en-US" dirty="0" err="1"/>
              <a:t>pXôR</a:t>
            </a:r>
            <a:r>
              <a:rPr lang="en-US" dirty="0"/>
              <a:t> LPÜs </a:t>
            </a:r>
            <a:r>
              <a:rPr lang="en-US" dirty="0" err="1"/>
              <a:t>CúVÑRôàeL</a:t>
            </a:r>
            <a:r>
              <a:rPr lang="en-US" dirty="0"/>
              <a:t> </a:t>
            </a:r>
            <a:r>
              <a:rPr lang="en-US" dirty="0" err="1"/>
              <a:t>NoYôÙRm</a:t>
            </a:r>
            <a:r>
              <a:rPr lang="en-US" dirty="0"/>
              <a:t> </a:t>
            </a:r>
            <a:r>
              <a:rPr lang="en-US" dirty="0" err="1"/>
              <a:t>úTWôÙRØm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WjReL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E0C6E9-E526-4CF7-88B2-717BCF751635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LôVúUt</a:t>
            </a:r>
            <a:r>
              <a:rPr lang="en-US" dirty="0"/>
              <a:t>\ </a:t>
            </a:r>
            <a:r>
              <a:rPr lang="en-US" dirty="0" err="1"/>
              <a:t>LÚûQ</a:t>
            </a:r>
            <a:r>
              <a:rPr lang="en-US" dirty="0"/>
              <a:t> </a:t>
            </a:r>
            <a:r>
              <a:rPr lang="en-US" dirty="0" err="1"/>
              <a:t>ùRnYm</a:t>
            </a:r>
            <a:r>
              <a:rPr lang="en-US" dirty="0"/>
              <a:t> </a:t>
            </a:r>
            <a:r>
              <a:rPr lang="en-US" dirty="0" err="1"/>
              <a:t>CúVÑRôàeL</a:t>
            </a:r>
            <a:endParaRPr lang="en-US" dirty="0"/>
          </a:p>
          <a:p>
            <a:r>
              <a:rPr lang="en-US" dirty="0" err="1"/>
              <a:t>AkR</a:t>
            </a:r>
            <a:r>
              <a:rPr lang="en-US" dirty="0"/>
              <a:t> </a:t>
            </a:r>
            <a:r>
              <a:rPr lang="en-US" dirty="0" err="1"/>
              <a:t>LôVeL°p</a:t>
            </a:r>
            <a:r>
              <a:rPr lang="en-US" dirty="0"/>
              <a:t> </a:t>
            </a:r>
            <a:r>
              <a:rPr lang="en-US" dirty="0" err="1"/>
              <a:t>Y¥kR</a:t>
            </a:r>
            <a:r>
              <a:rPr lang="en-US" dirty="0"/>
              <a:t> </a:t>
            </a:r>
            <a:r>
              <a:rPr lang="en-US" dirty="0" err="1"/>
              <a:t>CWjRm</a:t>
            </a:r>
            <a:r>
              <a:rPr lang="en-US" dirty="0"/>
              <a:t> </a:t>
            </a:r>
            <a:r>
              <a:rPr lang="en-US" dirty="0" err="1"/>
              <a:t>UÚkÕ</a:t>
            </a:r>
            <a:r>
              <a:rPr lang="en-US" dirty="0"/>
              <a:t> </a:t>
            </a:r>
            <a:r>
              <a:rPr lang="en-US" dirty="0" err="1"/>
              <a:t>RôàeL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ADB5-A213-4796-B40B-67FD0E8F5BED}"/>
              </a:ext>
            </a:extLst>
          </p:cNvPr>
          <p:cNvSpPr txBox="1"/>
          <p:nvPr/>
        </p:nvSpPr>
        <p:spPr>
          <a:xfrm>
            <a:off x="0" y="5389740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100" dirty="0" err="1"/>
              <a:t>JúW</a:t>
            </a:r>
            <a:r>
              <a:rPr lang="en-US" sz="4100" dirty="0"/>
              <a:t> </a:t>
            </a:r>
            <a:r>
              <a:rPr lang="en-US" sz="4100" dirty="0" err="1"/>
              <a:t>Yô</a:t>
            </a:r>
            <a:r>
              <a:rPr lang="en-US" sz="4100" dirty="0"/>
              <a:t>]m </a:t>
            </a:r>
            <a:r>
              <a:rPr lang="en-US" sz="4100" dirty="0" err="1"/>
              <a:t>JúW</a:t>
            </a:r>
            <a:r>
              <a:rPr lang="en-US" sz="4100" dirty="0"/>
              <a:t> éª </a:t>
            </a:r>
            <a:r>
              <a:rPr lang="en-US" sz="4100" dirty="0" err="1"/>
              <a:t>GpXôm</a:t>
            </a:r>
            <a:r>
              <a:rPr lang="en-US" sz="4100" dirty="0"/>
              <a:t> </a:t>
            </a:r>
            <a:r>
              <a:rPr lang="en-US" sz="4100" dirty="0" err="1"/>
              <a:t>ùR¬ÙeL</a:t>
            </a:r>
            <a:endParaRPr lang="en-US" sz="4100" dirty="0"/>
          </a:p>
          <a:p>
            <a:r>
              <a:rPr lang="en-US" sz="4100" dirty="0" err="1"/>
              <a:t>EeLÞdÏ</a:t>
            </a:r>
            <a:r>
              <a:rPr lang="en-US" sz="4100" dirty="0"/>
              <a:t> </a:t>
            </a:r>
            <a:r>
              <a:rPr lang="en-US" sz="4100" dirty="0" err="1"/>
              <a:t>JúW</a:t>
            </a:r>
            <a:r>
              <a:rPr lang="en-US" sz="4100" dirty="0"/>
              <a:t> </a:t>
            </a:r>
            <a:r>
              <a:rPr lang="en-US" sz="4100" dirty="0" err="1"/>
              <a:t>Nk§Wu</a:t>
            </a:r>
            <a:r>
              <a:rPr lang="en-US" sz="4100" dirty="0"/>
              <a:t> </a:t>
            </a:r>
            <a:r>
              <a:rPr lang="en-US" sz="4100" dirty="0" err="1"/>
              <a:t>JúW</a:t>
            </a:r>
            <a:r>
              <a:rPr lang="en-US" sz="4100" dirty="0"/>
              <a:t> </a:t>
            </a:r>
            <a:r>
              <a:rPr lang="en-US" sz="4100" dirty="0" err="1"/>
              <a:t>ã¬Vu</a:t>
            </a:r>
            <a:r>
              <a:rPr lang="en-US" sz="4100" dirty="0"/>
              <a:t> </a:t>
            </a:r>
            <a:r>
              <a:rPr lang="en-US" sz="4100" dirty="0" err="1"/>
              <a:t>SpXô</a:t>
            </a:r>
            <a:r>
              <a:rPr lang="en-US" sz="4100" dirty="0"/>
              <a:t> </a:t>
            </a:r>
            <a:r>
              <a:rPr lang="en-US" sz="4100" dirty="0" err="1"/>
              <a:t>ùR¬ÙeL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0B2C5D-7360-4DFB-9E94-4ADDD45F1891}"/>
              </a:ext>
            </a:extLst>
          </p:cNvPr>
          <p:cNvSpPr/>
          <p:nvPr/>
        </p:nvSpPr>
        <p:spPr>
          <a:xfrm>
            <a:off x="0" y="5418022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897C4D-69AE-4A7A-A6D5-6E501CD89CC6}"/>
              </a:ext>
            </a:extLst>
          </p:cNvPr>
          <p:cNvSpPr txBox="1"/>
          <p:nvPr/>
        </p:nvSpPr>
        <p:spPr>
          <a:xfrm>
            <a:off x="0" y="540232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BûL</a:t>
            </a:r>
            <a:r>
              <a:rPr lang="en-US" dirty="0"/>
              <a:t>«]</a:t>
            </a:r>
            <a:r>
              <a:rPr lang="en-US" dirty="0" err="1"/>
              <a:t>ôp</a:t>
            </a:r>
            <a:r>
              <a:rPr lang="en-US" dirty="0"/>
              <a:t> </a:t>
            </a:r>
            <a:r>
              <a:rPr lang="en-US" dirty="0" err="1"/>
              <a:t>ùRnYm</a:t>
            </a:r>
            <a:r>
              <a:rPr lang="en-US" dirty="0"/>
              <a:t> </a:t>
            </a:r>
            <a:r>
              <a:rPr lang="en-US" dirty="0" err="1"/>
              <a:t>Juú</a:t>
            </a:r>
            <a:r>
              <a:rPr lang="en-US" dirty="0"/>
              <a:t>\ </a:t>
            </a:r>
            <a:r>
              <a:rPr lang="en-US" dirty="0" err="1"/>
              <a:t>ùR¬kÕ</a:t>
            </a:r>
            <a:r>
              <a:rPr lang="en-US" dirty="0"/>
              <a:t> </a:t>
            </a:r>
            <a:r>
              <a:rPr lang="en-US" dirty="0" err="1"/>
              <a:t>ùLôsÞeL</a:t>
            </a:r>
            <a:endParaRPr lang="en-US" dirty="0"/>
          </a:p>
          <a:p>
            <a:r>
              <a:rPr lang="en-US" dirty="0" err="1"/>
              <a:t>AkR</a:t>
            </a:r>
            <a:r>
              <a:rPr lang="en-US" dirty="0"/>
              <a:t> </a:t>
            </a:r>
            <a:r>
              <a:rPr lang="en-US" dirty="0" err="1"/>
              <a:t>ùRnYm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¡±</a:t>
            </a:r>
            <a:r>
              <a:rPr lang="en-US" dirty="0" err="1"/>
              <a:t>vÕ</a:t>
            </a:r>
            <a:r>
              <a:rPr lang="en-US" dirty="0"/>
              <a:t> </a:t>
            </a:r>
            <a:r>
              <a:rPr lang="en-US" dirty="0" err="1"/>
              <a:t>Guß</a:t>
            </a:r>
            <a:r>
              <a:rPr lang="en-US" dirty="0"/>
              <a:t> U]</a:t>
            </a:r>
            <a:r>
              <a:rPr lang="en-US" dirty="0" err="1"/>
              <a:t>k§Úm×eL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132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2020-10-25T00:54:55Z</dcterms:modified>
</cp:coreProperties>
</file>