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13:25.868" v="5308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mod">
        <pc:chgData name="Samson Christopher" userId="6a13b5f1e64a53ae" providerId="LiveId" clId="{D5AF5252-D44E-433D-B625-4C9CA66A177D}" dt="2020-02-09T13:13:25.868" v="5308" actId="1036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modSp add mod">
        <pc:chgData name="Samson Christopher" userId="6a13b5f1e64a53ae" providerId="LiveId" clId="{D5AF5252-D44E-433D-B625-4C9CA66A177D}" dt="2020-02-09T13:13:02.804" v="5240" actId="1036"/>
        <pc:sldMkLst>
          <pc:docMk/>
          <pc:sldMk cId="4168979601" sldId="306"/>
        </pc:sldMkLst>
        <pc:spChg chg="add mod">
          <ac:chgData name="Samson Christopher" userId="6a13b5f1e64a53ae" providerId="LiveId" clId="{D5AF5252-D44E-433D-B625-4C9CA66A177D}" dt="2020-02-09T13:13:02.804" v="5240" actId="1036"/>
          <ac:spMkLst>
            <pc:docMk/>
            <pc:sldMk cId="4168979601" sldId="306"/>
            <ac:spMk id="2" creationId="{DF7B0A14-9F2C-4C34-BF38-2D96ADE06AB9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mod">
        <pc:chgData name="Samson Christopher" userId="6a13b5f1e64a53ae" providerId="LiveId" clId="{D5AF5252-D44E-433D-B625-4C9CA66A177D}" dt="2020-02-09T13:12:27.150" v="5170" actId="1036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mod">
        <pc:chgData name="Samson Christopher" userId="6a13b5f1e64a53ae" providerId="LiveId" clId="{D5AF5252-D44E-433D-B625-4C9CA66A177D}" dt="2020-02-09T13:12:04.584" v="5100" actId="1036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mod">
        <pc:chgData name="Samson Christopher" userId="6a13b5f1e64a53ae" providerId="LiveId" clId="{D5AF5252-D44E-433D-B625-4C9CA66A177D}" dt="2020-02-09T13:11:45.505" v="5084" actId="1036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mod">
        <pc:chgData name="Samson Christopher" userId="6a13b5f1e64a53ae" providerId="LiveId" clId="{D5AF5252-D44E-433D-B625-4C9CA66A177D}" dt="2020-02-09T13:11:32.747" v="5037" actId="1036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mod">
        <pc:chgData name="Samson Christopher" userId="6a13b5f1e64a53ae" providerId="LiveId" clId="{D5AF5252-D44E-433D-B625-4C9CA66A177D}" dt="2020-02-09T13:10:16.288" v="4985" actId="1036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08:18.104" v="4935" actId="1036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mod">
        <pc:chgData name="Samson Christopher" userId="6a13b5f1e64a53ae" providerId="LiveId" clId="{D5AF5252-D44E-433D-B625-4C9CA66A177D}" dt="2020-02-09T13:08:08.027" v="4887" actId="1036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mod">
        <pc:chgData name="Samson Christopher" userId="6a13b5f1e64a53ae" providerId="LiveId" clId="{D5AF5252-D44E-433D-B625-4C9CA66A177D}" dt="2020-02-09T13:07:45.233" v="4825" actId="1035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7D76917C-678E-4EE6-A21D-4CAC7A851782}"/>
    <pc:docChg chg="modSld">
      <pc:chgData name="Samson Christopher" userId="6a13b5f1e64a53ae" providerId="LiveId" clId="{7D76917C-678E-4EE6-A21D-4CAC7A851782}" dt="2020-08-06T16:12:22.821" v="65" actId="1035"/>
      <pc:docMkLst>
        <pc:docMk/>
      </pc:docMkLst>
      <pc:sldChg chg="modSp mod">
        <pc:chgData name="Samson Christopher" userId="6a13b5f1e64a53ae" providerId="LiveId" clId="{7D76917C-678E-4EE6-A21D-4CAC7A851782}" dt="2020-08-06T16:09:41.961" v="7" actId="1035"/>
        <pc:sldMkLst>
          <pc:docMk/>
          <pc:sldMk cId="3788017213" sldId="305"/>
        </pc:sldMkLst>
        <pc:spChg chg="mod">
          <ac:chgData name="Samson Christopher" userId="6a13b5f1e64a53ae" providerId="LiveId" clId="{7D76917C-678E-4EE6-A21D-4CAC7A851782}" dt="2020-08-06T16:09:41.961" v="7" actId="1035"/>
          <ac:spMkLst>
            <pc:docMk/>
            <pc:sldMk cId="3788017213" sldId="305"/>
            <ac:spMk id="3" creationId="{9EDE64E4-28F9-4CB2-9F13-3D3258B49342}"/>
          </ac:spMkLst>
        </pc:spChg>
      </pc:sldChg>
      <pc:sldChg chg="modSp mod">
        <pc:chgData name="Samson Christopher" userId="6a13b5f1e64a53ae" providerId="LiveId" clId="{7D76917C-678E-4EE6-A21D-4CAC7A851782}" dt="2020-08-06T16:09:51.385" v="13" actId="1035"/>
        <pc:sldMkLst>
          <pc:docMk/>
          <pc:sldMk cId="4168979601" sldId="306"/>
        </pc:sldMkLst>
        <pc:spChg chg="mod">
          <ac:chgData name="Samson Christopher" userId="6a13b5f1e64a53ae" providerId="LiveId" clId="{7D76917C-678E-4EE6-A21D-4CAC7A851782}" dt="2020-08-06T16:09:51.385" v="13" actId="1035"/>
          <ac:spMkLst>
            <pc:docMk/>
            <pc:sldMk cId="4168979601" sldId="306"/>
            <ac:spMk id="2" creationId="{DF7B0A14-9F2C-4C34-BF38-2D96ADE06AB9}"/>
          </ac:spMkLst>
        </pc:spChg>
      </pc:sldChg>
      <pc:sldChg chg="modSp mod">
        <pc:chgData name="Samson Christopher" userId="6a13b5f1e64a53ae" providerId="LiveId" clId="{7D76917C-678E-4EE6-A21D-4CAC7A851782}" dt="2020-08-06T16:11:28.341" v="22" actId="403"/>
        <pc:sldMkLst>
          <pc:docMk/>
          <pc:sldMk cId="842276145" sldId="307"/>
        </pc:sldMkLst>
        <pc:spChg chg="mod">
          <ac:chgData name="Samson Christopher" userId="6a13b5f1e64a53ae" providerId="LiveId" clId="{7D76917C-678E-4EE6-A21D-4CAC7A851782}" dt="2020-08-06T16:11:28.341" v="22" actId="403"/>
          <ac:spMkLst>
            <pc:docMk/>
            <pc:sldMk cId="842276145" sldId="307"/>
            <ac:spMk id="2" creationId="{2632232E-FC81-4B30-96FC-48F8605B5C7E}"/>
          </ac:spMkLst>
        </pc:spChg>
      </pc:sldChg>
      <pc:sldChg chg="modSp mod">
        <pc:chgData name="Samson Christopher" userId="6a13b5f1e64a53ae" providerId="LiveId" clId="{7D76917C-678E-4EE6-A21D-4CAC7A851782}" dt="2020-08-06T16:11:34.293" v="28" actId="1035"/>
        <pc:sldMkLst>
          <pc:docMk/>
          <pc:sldMk cId="3865466146" sldId="308"/>
        </pc:sldMkLst>
        <pc:spChg chg="mod">
          <ac:chgData name="Samson Christopher" userId="6a13b5f1e64a53ae" providerId="LiveId" clId="{7D76917C-678E-4EE6-A21D-4CAC7A851782}" dt="2020-08-06T16:11:34.293" v="28" actId="1035"/>
          <ac:spMkLst>
            <pc:docMk/>
            <pc:sldMk cId="3865466146" sldId="308"/>
            <ac:spMk id="2" creationId="{CE704BE0-DAFD-44D5-961D-5292CF7C5A5E}"/>
          </ac:spMkLst>
        </pc:spChg>
      </pc:sldChg>
      <pc:sldChg chg="modSp mod">
        <pc:chgData name="Samson Christopher" userId="6a13b5f1e64a53ae" providerId="LiveId" clId="{7D76917C-678E-4EE6-A21D-4CAC7A851782}" dt="2020-08-06T16:11:38.870" v="30" actId="404"/>
        <pc:sldMkLst>
          <pc:docMk/>
          <pc:sldMk cId="1505527339" sldId="309"/>
        </pc:sldMkLst>
        <pc:spChg chg="mod">
          <ac:chgData name="Samson Christopher" userId="6a13b5f1e64a53ae" providerId="LiveId" clId="{7D76917C-678E-4EE6-A21D-4CAC7A851782}" dt="2020-08-06T16:11:38.870" v="30" actId="404"/>
          <ac:spMkLst>
            <pc:docMk/>
            <pc:sldMk cId="1505527339" sldId="309"/>
            <ac:spMk id="2" creationId="{6150E34C-8D01-42D9-82C8-3CA02C6EA162}"/>
          </ac:spMkLst>
        </pc:spChg>
      </pc:sldChg>
      <pc:sldChg chg="modSp mod">
        <pc:chgData name="Samson Christopher" userId="6a13b5f1e64a53ae" providerId="LiveId" clId="{7D76917C-678E-4EE6-A21D-4CAC7A851782}" dt="2020-08-06T16:11:55.729" v="38" actId="1035"/>
        <pc:sldMkLst>
          <pc:docMk/>
          <pc:sldMk cId="566014960" sldId="310"/>
        </pc:sldMkLst>
        <pc:spChg chg="mod">
          <ac:chgData name="Samson Christopher" userId="6a13b5f1e64a53ae" providerId="LiveId" clId="{7D76917C-678E-4EE6-A21D-4CAC7A851782}" dt="2020-08-06T16:11:55.729" v="38" actId="1035"/>
          <ac:spMkLst>
            <pc:docMk/>
            <pc:sldMk cId="566014960" sldId="310"/>
            <ac:spMk id="2" creationId="{367EDB66-B8FD-4A36-AC23-10A5212BE1DC}"/>
          </ac:spMkLst>
        </pc:spChg>
      </pc:sldChg>
      <pc:sldChg chg="modSp mod">
        <pc:chgData name="Samson Christopher" userId="6a13b5f1e64a53ae" providerId="LiveId" clId="{7D76917C-678E-4EE6-A21D-4CAC7A851782}" dt="2020-08-06T16:12:04.098" v="53" actId="1036"/>
        <pc:sldMkLst>
          <pc:docMk/>
          <pc:sldMk cId="2011572671" sldId="311"/>
        </pc:sldMkLst>
        <pc:spChg chg="mod">
          <ac:chgData name="Samson Christopher" userId="6a13b5f1e64a53ae" providerId="LiveId" clId="{7D76917C-678E-4EE6-A21D-4CAC7A851782}" dt="2020-08-06T16:12:04.098" v="53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modSp mod">
        <pc:chgData name="Samson Christopher" userId="6a13b5f1e64a53ae" providerId="LiveId" clId="{7D76917C-678E-4EE6-A21D-4CAC7A851782}" dt="2020-08-06T16:12:10.270" v="55" actId="404"/>
        <pc:sldMkLst>
          <pc:docMk/>
          <pc:sldMk cId="1606650985" sldId="312"/>
        </pc:sldMkLst>
        <pc:spChg chg="mod">
          <ac:chgData name="Samson Christopher" userId="6a13b5f1e64a53ae" providerId="LiveId" clId="{7D76917C-678E-4EE6-A21D-4CAC7A851782}" dt="2020-08-06T16:12:10.270" v="55" actId="404"/>
          <ac:spMkLst>
            <pc:docMk/>
            <pc:sldMk cId="1606650985" sldId="312"/>
            <ac:spMk id="2" creationId="{0C8A5874-2CDE-4267-9BCC-FD04DD398BA1}"/>
          </ac:spMkLst>
        </pc:spChg>
      </pc:sldChg>
      <pc:sldChg chg="modSp mod">
        <pc:chgData name="Samson Christopher" userId="6a13b5f1e64a53ae" providerId="LiveId" clId="{7D76917C-678E-4EE6-A21D-4CAC7A851782}" dt="2020-08-06T16:12:17.373" v="58" actId="403"/>
        <pc:sldMkLst>
          <pc:docMk/>
          <pc:sldMk cId="1957609286" sldId="313"/>
        </pc:sldMkLst>
        <pc:spChg chg="mod">
          <ac:chgData name="Samson Christopher" userId="6a13b5f1e64a53ae" providerId="LiveId" clId="{7D76917C-678E-4EE6-A21D-4CAC7A851782}" dt="2020-08-06T16:12:17.373" v="58" actId="403"/>
          <ac:spMkLst>
            <pc:docMk/>
            <pc:sldMk cId="1957609286" sldId="313"/>
            <ac:spMk id="2" creationId="{9BB93B99-865F-42F9-9B86-BACF9957261A}"/>
          </ac:spMkLst>
        </pc:spChg>
      </pc:sldChg>
      <pc:sldChg chg="modSp mod">
        <pc:chgData name="Samson Christopher" userId="6a13b5f1e64a53ae" providerId="LiveId" clId="{7D76917C-678E-4EE6-A21D-4CAC7A851782}" dt="2020-08-06T16:12:22.821" v="65" actId="1035"/>
        <pc:sldMkLst>
          <pc:docMk/>
          <pc:sldMk cId="1089579873" sldId="314"/>
        </pc:sldMkLst>
        <pc:spChg chg="mod">
          <ac:chgData name="Samson Christopher" userId="6a13b5f1e64a53ae" providerId="LiveId" clId="{7D76917C-678E-4EE6-A21D-4CAC7A851782}" dt="2020-08-06T16:12:22.821" v="65" actId="1035"/>
          <ac:spMkLst>
            <pc:docMk/>
            <pc:sldMk cId="1089579873" sldId="314"/>
            <ac:spMk id="2" creationId="{5EF01F7A-6C47-4F68-8878-983FC06B6A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DE64E4-28F9-4CB2-9F13-3D3258B49342}"/>
              </a:ext>
            </a:extLst>
          </p:cNvPr>
          <p:cNvSpPr/>
          <p:nvPr/>
        </p:nvSpPr>
        <p:spPr>
          <a:xfrm>
            <a:off x="-1" y="5372216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Gu] Gu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Gu] Gu B]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kRm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ùNôpXd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áPôúR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1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01F7A-6C47-4F68-8878-983FC06B6ABA}"/>
              </a:ext>
            </a:extLst>
          </p:cNvPr>
          <p:cNvSpPr/>
          <p:nvPr/>
        </p:nvSpPr>
        <p:spPr>
          <a:xfrm>
            <a:off x="0" y="5371723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UiÔX¡p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iÔX¡t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ùNu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\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]û]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vúRôjR¬lúTôm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7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7B0A14-9F2C-4C34-BF38-2D96ADE06AB9}"/>
              </a:ext>
            </a:extLst>
          </p:cNvPr>
          <p:cNvSpPr/>
          <p:nvPr/>
        </p:nvSpPr>
        <p:spPr>
          <a:xfrm>
            <a:off x="0" y="5372214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]u 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TôYjûR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GpXôm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Uu²jÕ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hPôúW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32232E-FC81-4B30-96FC-48F8605B5C7E}"/>
              </a:ext>
            </a:extLst>
          </p:cNvPr>
          <p:cNvSpPr/>
          <p:nvPr/>
        </p:nvSpPr>
        <p:spPr>
          <a:xfrm>
            <a:off x="1" y="5380594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BÓúYôm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áÓúYôm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Ju\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ôn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U¡r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ùLôiPôÓúYôm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7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704BE0-DAFD-44D5-961D-5292CF7C5A5E}"/>
              </a:ext>
            </a:extLst>
          </p:cNvPr>
          <p:cNvSpPr/>
          <p:nvPr/>
        </p:nvSpPr>
        <p:spPr>
          <a:xfrm>
            <a:off x="1914617" y="5368668"/>
            <a:ext cx="8362765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Sô¥úV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SmûU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úR¥úV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SôRû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vúRôjR¬lúTôm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6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0E34C-8D01-42D9-82C8-3CA02C6EA162}"/>
              </a:ext>
            </a:extLst>
          </p:cNvPr>
          <p:cNvSpPr/>
          <p:nvPr/>
        </p:nvSpPr>
        <p:spPr>
          <a:xfrm>
            <a:off x="649549" y="5351890"/>
            <a:ext cx="10892901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TôYeLs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NôTeLs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úWôLeLs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T¬L¬jRôúW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2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7EDB66-B8FD-4A36-AC23-10A5212BE1DC}"/>
              </a:ext>
            </a:extLst>
          </p:cNvPr>
          <p:cNvSpPr/>
          <p:nvPr/>
        </p:nvSpPr>
        <p:spPr>
          <a:xfrm>
            <a:off x="0" y="5372238"/>
            <a:ext cx="12192000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Gu Es[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Re¡úV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hPôúW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1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892AD4-2727-4073-AA65-1FCEB4EF8B04}"/>
              </a:ext>
            </a:extLst>
          </p:cNvPr>
          <p:cNvSpPr/>
          <p:nvPr/>
        </p:nvSpPr>
        <p:spPr>
          <a:xfrm>
            <a:off x="-1" y="5347282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AhNVu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ThNUôn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CWh£lûT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GeLÞd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LÚ°]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RôúX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7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8A5874-2CDE-4267-9BCC-FD04DD398BA1}"/>
              </a:ext>
            </a:extLst>
          </p:cNvPr>
          <p:cNvSpPr/>
          <p:nvPr/>
        </p:nvSpPr>
        <p:spPr>
          <a:xfrm>
            <a:off x="-1" y="5351891"/>
            <a:ext cx="12191999" cy="153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fNVm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vYôªûVl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Tt±V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Nôh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£</a:t>
            </a:r>
          </a:p>
          <a:p>
            <a:pPr algn="ctr">
              <a:lnSpc>
                <a:spcPts val="5500"/>
              </a:lnSpc>
            </a:pP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TLW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úYi¥VúR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5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B93B99-865F-42F9-9B86-BACF9957261A}"/>
              </a:ext>
            </a:extLst>
          </p:cNvPr>
          <p:cNvSpPr/>
          <p:nvPr/>
        </p:nvSpPr>
        <p:spPr>
          <a:xfrm>
            <a:off x="-1" y="5355434"/>
            <a:ext cx="12191999" cy="151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ùYiQe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ùTôu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Ø¥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Yôj§Vm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úUpÅÓ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mil-049" pitchFamily="2" charset="0"/>
            </a:endParaRPr>
          </a:p>
          <a:p>
            <a:pPr algn="ctr">
              <a:lnSpc>
                <a:spcPts val="5500"/>
              </a:lnSpc>
            </a:pP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ù_Vd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ùLô¥ÙPú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5760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126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32</cp:revision>
  <dcterms:created xsi:type="dcterms:W3CDTF">2019-11-02T16:27:41Z</dcterms:created>
  <dcterms:modified xsi:type="dcterms:W3CDTF">2020-08-06T16:12:24Z</dcterms:modified>
</cp:coreProperties>
</file>