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4964A11C-3A3C-43A5-937F-B45BEB957AE8}"/>
    <pc:docChg chg="undo custSel delSld modSld">
      <pc:chgData name="Samson Christopher" userId="6a13b5f1e64a53ae" providerId="LiveId" clId="{4964A11C-3A3C-43A5-937F-B45BEB957AE8}" dt="2020-10-25T00:58:40.274" v="375" actId="1036"/>
      <pc:docMkLst>
        <pc:docMk/>
      </pc:docMkLst>
      <pc:sldChg chg="del">
        <pc:chgData name="Samson Christopher" userId="6a13b5f1e64a53ae" providerId="LiveId" clId="{4964A11C-3A3C-43A5-937F-B45BEB957AE8}" dt="2020-10-25T00:56:29.71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4964A11C-3A3C-43A5-937F-B45BEB957AE8}" dt="2020-10-25T00:56:54.203" v="70" actId="1036"/>
        <pc:sldMkLst>
          <pc:docMk/>
          <pc:sldMk cId="1777894342" sldId="389"/>
        </pc:sldMkLst>
        <pc:spChg chg="add mod">
          <ac:chgData name="Samson Christopher" userId="6a13b5f1e64a53ae" providerId="LiveId" clId="{4964A11C-3A3C-43A5-937F-B45BEB957AE8}" dt="2020-10-25T00:56:54.203" v="70" actId="1036"/>
          <ac:spMkLst>
            <pc:docMk/>
            <pc:sldMk cId="1777894342" sldId="389"/>
            <ac:spMk id="4" creationId="{68EF463B-9434-4C15-907C-6968BE963E92}"/>
          </ac:spMkLst>
        </pc:spChg>
      </pc:sldChg>
      <pc:sldChg chg="addSp modSp mod">
        <pc:chgData name="Samson Christopher" userId="6a13b5f1e64a53ae" providerId="LiveId" clId="{4964A11C-3A3C-43A5-937F-B45BEB957AE8}" dt="2020-10-25T00:57:20.385" v="136" actId="1035"/>
        <pc:sldMkLst>
          <pc:docMk/>
          <pc:sldMk cId="850099564" sldId="390"/>
        </pc:sldMkLst>
        <pc:spChg chg="add mod">
          <ac:chgData name="Samson Christopher" userId="6a13b5f1e64a53ae" providerId="LiveId" clId="{4964A11C-3A3C-43A5-937F-B45BEB957AE8}" dt="2020-10-25T00:57:20.385" v="136" actId="1035"/>
          <ac:spMkLst>
            <pc:docMk/>
            <pc:sldMk cId="850099564" sldId="390"/>
            <ac:spMk id="4" creationId="{AEA71473-7F83-4D4C-8527-47974CC4CC82}"/>
          </ac:spMkLst>
        </pc:spChg>
      </pc:sldChg>
      <pc:sldChg chg="addSp modSp mod">
        <pc:chgData name="Samson Christopher" userId="6a13b5f1e64a53ae" providerId="LiveId" clId="{4964A11C-3A3C-43A5-937F-B45BEB957AE8}" dt="2020-10-25T00:57:42.369" v="194" actId="1035"/>
        <pc:sldMkLst>
          <pc:docMk/>
          <pc:sldMk cId="944968354" sldId="391"/>
        </pc:sldMkLst>
        <pc:spChg chg="add mod">
          <ac:chgData name="Samson Christopher" userId="6a13b5f1e64a53ae" providerId="LiveId" clId="{4964A11C-3A3C-43A5-937F-B45BEB957AE8}" dt="2020-10-25T00:57:42.369" v="194" actId="1035"/>
          <ac:spMkLst>
            <pc:docMk/>
            <pc:sldMk cId="944968354" sldId="391"/>
            <ac:spMk id="4" creationId="{F1F835EF-EDAB-4174-8E5F-43651BF0F66C}"/>
          </ac:spMkLst>
        </pc:spChg>
      </pc:sldChg>
      <pc:sldChg chg="addSp modSp mod">
        <pc:chgData name="Samson Christopher" userId="6a13b5f1e64a53ae" providerId="LiveId" clId="{4964A11C-3A3C-43A5-937F-B45BEB957AE8}" dt="2020-10-25T00:57:54.480" v="245" actId="1036"/>
        <pc:sldMkLst>
          <pc:docMk/>
          <pc:sldMk cId="1414681237" sldId="392"/>
        </pc:sldMkLst>
        <pc:spChg chg="add mod">
          <ac:chgData name="Samson Christopher" userId="6a13b5f1e64a53ae" providerId="LiveId" clId="{4964A11C-3A3C-43A5-937F-B45BEB957AE8}" dt="2020-10-25T00:57:54.480" v="245" actId="1036"/>
          <ac:spMkLst>
            <pc:docMk/>
            <pc:sldMk cId="1414681237" sldId="392"/>
            <ac:spMk id="4" creationId="{C987BC72-BEEF-4C36-A72C-3EC18F89725D}"/>
          </ac:spMkLst>
        </pc:spChg>
      </pc:sldChg>
      <pc:sldChg chg="addSp modSp mod">
        <pc:chgData name="Samson Christopher" userId="6a13b5f1e64a53ae" providerId="LiveId" clId="{4964A11C-3A3C-43A5-937F-B45BEB957AE8}" dt="2020-10-25T00:58:15.969" v="320" actId="1035"/>
        <pc:sldMkLst>
          <pc:docMk/>
          <pc:sldMk cId="4103851070" sldId="393"/>
        </pc:sldMkLst>
        <pc:spChg chg="add mod">
          <ac:chgData name="Samson Christopher" userId="6a13b5f1e64a53ae" providerId="LiveId" clId="{4964A11C-3A3C-43A5-937F-B45BEB957AE8}" dt="2020-10-25T00:58:15.969" v="320" actId="1035"/>
          <ac:spMkLst>
            <pc:docMk/>
            <pc:sldMk cId="4103851070" sldId="393"/>
            <ac:spMk id="4" creationId="{F82E3FD6-379B-4EC2-9261-6FE0E16154B2}"/>
          </ac:spMkLst>
        </pc:spChg>
      </pc:sldChg>
      <pc:sldChg chg="addSp modSp mod">
        <pc:chgData name="Samson Christopher" userId="6a13b5f1e64a53ae" providerId="LiveId" clId="{4964A11C-3A3C-43A5-937F-B45BEB957AE8}" dt="2020-10-25T00:58:40.274" v="375" actId="1036"/>
        <pc:sldMkLst>
          <pc:docMk/>
          <pc:sldMk cId="659567130" sldId="394"/>
        </pc:sldMkLst>
        <pc:spChg chg="add mod">
          <ac:chgData name="Samson Christopher" userId="6a13b5f1e64a53ae" providerId="LiveId" clId="{4964A11C-3A3C-43A5-937F-B45BEB957AE8}" dt="2020-10-25T00:58:40.274" v="375" actId="1036"/>
          <ac:spMkLst>
            <pc:docMk/>
            <pc:sldMk cId="659567130" sldId="394"/>
            <ac:spMk id="4" creationId="{734F3940-3243-4130-81B9-F7638AB9B939}"/>
          </ac:spMkLst>
        </pc:spChg>
      </pc:sldChg>
      <pc:sldChg chg="del">
        <pc:chgData name="Samson Christopher" userId="6a13b5f1e64a53ae" providerId="LiveId" clId="{4964A11C-3A3C-43A5-937F-B45BEB957AE8}" dt="2020-10-25T00:56:16.468" v="6" actId="47"/>
        <pc:sldMkLst>
          <pc:docMk/>
          <pc:sldMk cId="859356432" sldId="395"/>
        </pc:sldMkLst>
      </pc:sldChg>
      <pc:sldChg chg="del">
        <pc:chgData name="Samson Christopher" userId="6a13b5f1e64a53ae" providerId="LiveId" clId="{4964A11C-3A3C-43A5-937F-B45BEB957AE8}" dt="2020-10-25T00:56:16.933" v="7" actId="47"/>
        <pc:sldMkLst>
          <pc:docMk/>
          <pc:sldMk cId="2025405914" sldId="396"/>
        </pc:sldMkLst>
      </pc:sldChg>
      <pc:sldChg chg="del">
        <pc:chgData name="Samson Christopher" userId="6a13b5f1e64a53ae" providerId="LiveId" clId="{4964A11C-3A3C-43A5-937F-B45BEB957AE8}" dt="2020-10-25T00:56:17.377" v="8" actId="47"/>
        <pc:sldMkLst>
          <pc:docMk/>
          <pc:sldMk cId="2940326978" sldId="397"/>
        </pc:sldMkLst>
      </pc:sldChg>
      <pc:sldChg chg="del">
        <pc:chgData name="Samson Christopher" userId="6a13b5f1e64a53ae" providerId="LiveId" clId="{4964A11C-3A3C-43A5-937F-B45BEB957AE8}" dt="2020-10-25T00:56:17.868" v="9" actId="47"/>
        <pc:sldMkLst>
          <pc:docMk/>
          <pc:sldMk cId="2964080828" sldId="398"/>
        </pc:sldMkLst>
      </pc:sldChg>
      <pc:sldChg chg="del">
        <pc:chgData name="Samson Christopher" userId="6a13b5f1e64a53ae" providerId="LiveId" clId="{4964A11C-3A3C-43A5-937F-B45BEB957AE8}" dt="2020-10-25T00:56:18.616" v="10" actId="47"/>
        <pc:sldMkLst>
          <pc:docMk/>
          <pc:sldMk cId="1883622595" sldId="399"/>
        </pc:sldMkLst>
      </pc:sldChg>
      <pc:sldChg chg="del">
        <pc:chgData name="Samson Christopher" userId="6a13b5f1e64a53ae" providerId="LiveId" clId="{4964A11C-3A3C-43A5-937F-B45BEB957AE8}" dt="2020-10-25T00:56:19.339" v="11" actId="47"/>
        <pc:sldMkLst>
          <pc:docMk/>
          <pc:sldMk cId="642142391" sldId="400"/>
        </pc:sldMkLst>
      </pc:sldChg>
      <pc:sldChg chg="del">
        <pc:chgData name="Samson Christopher" userId="6a13b5f1e64a53ae" providerId="LiveId" clId="{4964A11C-3A3C-43A5-937F-B45BEB957AE8}" dt="2020-10-25T00:56:19.89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4964A11C-3A3C-43A5-937F-B45BEB957AE8}" dt="2020-10-25T00:56:20.475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4964A11C-3A3C-43A5-937F-B45BEB957AE8}" dt="2020-10-25T00:56:21.310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25-10-2020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F463B-9434-4C15-907C-6968BE963E92}"/>
              </a:ext>
            </a:extLst>
          </p:cNvPr>
          <p:cNvSpPr txBox="1"/>
          <p:nvPr/>
        </p:nvSpPr>
        <p:spPr>
          <a:xfrm>
            <a:off x="609600" y="5385626"/>
            <a:ext cx="109728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HúR²p B§ </a:t>
            </a:r>
            <a:r>
              <a:rPr lang="en-US" dirty="0" err="1"/>
              <a:t>UQm</a:t>
            </a:r>
            <a:r>
              <a:rPr lang="en-US" dirty="0"/>
              <a:t> - </a:t>
            </a:r>
            <a:r>
              <a:rPr lang="en-US" dirty="0" err="1"/>
              <a:t>EiPô</a:t>
            </a:r>
            <a:r>
              <a:rPr lang="en-US" dirty="0"/>
              <a:t>] </a:t>
            </a:r>
            <a:r>
              <a:rPr lang="en-US" dirty="0" err="1"/>
              <a:t>Sô°úX</a:t>
            </a:r>
            <a:r>
              <a:rPr lang="en-US" dirty="0"/>
              <a:t> ©\</a:t>
            </a:r>
            <a:r>
              <a:rPr lang="en-US" dirty="0" err="1"/>
              <a:t>kR</a:t>
            </a:r>
            <a:r>
              <a:rPr lang="en-US" dirty="0"/>
              <a:t> </a:t>
            </a:r>
            <a:r>
              <a:rPr lang="en-US" dirty="0" err="1"/>
              <a:t>BºoYôRm</a:t>
            </a:r>
            <a:r>
              <a:rPr lang="en-US" dirty="0"/>
              <a:t> </a:t>
            </a:r>
            <a:r>
              <a:rPr lang="en-US" dirty="0" err="1"/>
              <a:t>Uô</a:t>
            </a:r>
            <a:r>
              <a:rPr lang="en-US" dirty="0"/>
              <a:t>\</a:t>
            </a:r>
            <a:r>
              <a:rPr lang="en-US" dirty="0" err="1"/>
              <a:t>ô§ÚdÏúU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71473-7F83-4D4C-8527-47974CC4CC82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ClúTôÕm</a:t>
            </a:r>
            <a:r>
              <a:rPr lang="en-US" dirty="0"/>
              <a:t> </a:t>
            </a:r>
            <a:r>
              <a:rPr lang="en-US" dirty="0" err="1"/>
              <a:t>Td§Ùsú</a:t>
            </a:r>
            <a:r>
              <a:rPr lang="en-US" dirty="0"/>
              <a:t>[</a:t>
            </a:r>
            <a:r>
              <a:rPr lang="en-US" dirty="0" err="1"/>
              <a:t>ôo</a:t>
            </a:r>
            <a:r>
              <a:rPr lang="en-US" dirty="0"/>
              <a:t> - ®</a:t>
            </a:r>
            <a:r>
              <a:rPr lang="en-US" dirty="0" err="1"/>
              <a:t>YôLm</a:t>
            </a:r>
            <a:r>
              <a:rPr lang="en-US" dirty="0"/>
              <a:t> </a:t>
            </a:r>
            <a:r>
              <a:rPr lang="en-US" dirty="0" err="1"/>
              <a:t>çnûUVôm</a:t>
            </a:r>
            <a:r>
              <a:rPr lang="en-US" dirty="0"/>
              <a:t> </a:t>
            </a:r>
            <a:r>
              <a:rPr lang="en-US" dirty="0" err="1"/>
              <a:t>êYo</a:t>
            </a:r>
            <a:r>
              <a:rPr lang="en-US" dirty="0"/>
              <a:t> ©</a:t>
            </a:r>
            <a:r>
              <a:rPr lang="en-US" dirty="0" err="1"/>
              <a:t>WNu</a:t>
            </a:r>
            <a:r>
              <a:rPr lang="en-US" dirty="0"/>
              <a:t>] </a:t>
            </a:r>
            <a:r>
              <a:rPr lang="en-US" dirty="0" err="1"/>
              <a:t>UôYôo</a:t>
            </a:r>
            <a:r>
              <a:rPr lang="en-US" dirty="0"/>
              <a:t> - </a:t>
            </a:r>
            <a:r>
              <a:rPr lang="en-US" dirty="0" err="1"/>
              <a:t>ØmØû</a:t>
            </a:r>
            <a:r>
              <a:rPr lang="en-US" dirty="0"/>
              <a:t>\ </a:t>
            </a:r>
            <a:r>
              <a:rPr lang="en-US" dirty="0" err="1"/>
              <a:t>YôrjÕiPôm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835EF-EDAB-4174-8E5F-43651BF0F66C}"/>
              </a:ext>
            </a:extLst>
          </p:cNvPr>
          <p:cNvSpPr txBox="1"/>
          <p:nvPr/>
        </p:nvSpPr>
        <p:spPr>
          <a:xfrm>
            <a:off x="-1" y="5381351"/>
            <a:ext cx="12192001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BRôØdÏ</a:t>
            </a:r>
            <a:r>
              <a:rPr lang="en-US" dirty="0"/>
              <a:t> </a:t>
            </a:r>
            <a:r>
              <a:rPr lang="en-US" dirty="0" err="1"/>
              <a:t>HYôû</a:t>
            </a:r>
            <a:r>
              <a:rPr lang="en-US" dirty="0"/>
              <a:t>[d - </a:t>
            </a:r>
            <a:r>
              <a:rPr lang="en-US" dirty="0" err="1"/>
              <a:t>ùLôÓjR</a:t>
            </a:r>
            <a:r>
              <a:rPr lang="en-US" dirty="0"/>
              <a:t> ©</a:t>
            </a:r>
            <a:r>
              <a:rPr lang="en-US" dirty="0" err="1"/>
              <a:t>RôúY</a:t>
            </a:r>
            <a:r>
              <a:rPr lang="en-US" dirty="0"/>
              <a:t> </a:t>
            </a:r>
            <a:r>
              <a:rPr lang="en-US" dirty="0" err="1"/>
              <a:t>CmUôl©sû</a:t>
            </a:r>
            <a:r>
              <a:rPr lang="en-US" dirty="0"/>
              <a:t>[</a:t>
            </a:r>
            <a:r>
              <a:rPr lang="en-US" dirty="0" err="1"/>
              <a:t>dÏl</a:t>
            </a:r>
            <a:r>
              <a:rPr lang="en-US" dirty="0"/>
              <a:t> </a:t>
            </a:r>
            <a:r>
              <a:rPr lang="en-US" dirty="0" err="1"/>
              <a:t>ùTiûQd</a:t>
            </a:r>
            <a:r>
              <a:rPr lang="en-US" dirty="0"/>
              <a:t> </a:t>
            </a:r>
            <a:r>
              <a:rPr lang="en-US" dirty="0" err="1"/>
              <a:t>ùLôÓdL</a:t>
            </a:r>
            <a:r>
              <a:rPr lang="en-US" dirty="0"/>
              <a:t> </a:t>
            </a:r>
            <a:r>
              <a:rPr lang="en-US" dirty="0" err="1"/>
              <a:t>YôÚúU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7BC72-BEEF-4C36-A72C-3EC18F89725D}"/>
              </a:ext>
            </a:extLst>
          </p:cNvPr>
          <p:cNvSpPr txBox="1"/>
          <p:nvPr/>
        </p:nvSpPr>
        <p:spPr>
          <a:xfrm>
            <a:off x="0" y="53897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CÚRuûUÙm</a:t>
            </a:r>
            <a:r>
              <a:rPr lang="en-US" dirty="0"/>
              <a:t> </a:t>
            </a:r>
            <a:r>
              <a:rPr lang="en-US" dirty="0" err="1"/>
              <a:t>úNokR</a:t>
            </a:r>
            <a:r>
              <a:rPr lang="en-US" dirty="0"/>
              <a:t> Lu²«u </a:t>
            </a:r>
            <a:r>
              <a:rPr lang="en-US" dirty="0" err="1"/>
              <a:t>ûUkRú</a:t>
            </a:r>
            <a:r>
              <a:rPr lang="en-US" dirty="0"/>
              <a:t>]õ </a:t>
            </a:r>
            <a:r>
              <a:rPr lang="en-US" dirty="0" err="1"/>
              <a:t>CYoLs</a:t>
            </a:r>
            <a:r>
              <a:rPr lang="en-US" dirty="0"/>
              <a:t> </a:t>
            </a:r>
            <a:r>
              <a:rPr lang="en-US" dirty="0" err="1"/>
              <a:t>CÚûLÙm</a:t>
            </a:r>
            <a:r>
              <a:rPr lang="en-US" dirty="0"/>
              <a:t> </a:t>
            </a:r>
            <a:r>
              <a:rPr lang="en-US" dirty="0" err="1"/>
              <a:t>CûQdL</a:t>
            </a:r>
            <a:r>
              <a:rPr lang="en-US" dirty="0"/>
              <a:t> </a:t>
            </a:r>
            <a:r>
              <a:rPr lang="en-US" dirty="0" err="1"/>
              <a:t>YôÚúU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3FD6-379B-4EC2-9261-6FE0E16154B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ùUnUQYô</a:t>
            </a:r>
            <a:r>
              <a:rPr lang="en-US" dirty="0"/>
              <a:t>[]</a:t>
            </a:r>
            <a:r>
              <a:rPr lang="en-US" dirty="0" err="1"/>
              <a:t>ôL</a:t>
            </a:r>
            <a:r>
              <a:rPr lang="en-US" dirty="0"/>
              <a:t> - </a:t>
            </a:r>
            <a:r>
              <a:rPr lang="en-US" dirty="0" err="1"/>
              <a:t>úRY</a:t>
            </a:r>
            <a:r>
              <a:rPr lang="en-US" dirty="0"/>
              <a:t> </a:t>
            </a:r>
            <a:r>
              <a:rPr lang="en-US" dirty="0" err="1"/>
              <a:t>ÏUôWodúL</a:t>
            </a:r>
            <a:r>
              <a:rPr lang="en-US" dirty="0"/>
              <a:t> </a:t>
            </a:r>
            <a:r>
              <a:rPr lang="en-US" dirty="0" err="1"/>
              <a:t>NûTVôm</a:t>
            </a:r>
            <a:r>
              <a:rPr lang="en-US" dirty="0"/>
              <a:t> </a:t>
            </a:r>
            <a:r>
              <a:rPr lang="en-US" dirty="0" err="1"/>
              <a:t>Uû</a:t>
            </a:r>
            <a:r>
              <a:rPr lang="en-US" dirty="0"/>
              <a:t>]</a:t>
            </a:r>
            <a:r>
              <a:rPr lang="en-US" dirty="0" err="1"/>
              <a:t>Vôû</a:t>
            </a:r>
            <a:r>
              <a:rPr lang="en-US" dirty="0"/>
              <a:t>[ - </a:t>
            </a:r>
            <a:r>
              <a:rPr lang="en-US" dirty="0" err="1"/>
              <a:t>ú_ô¥dÏm</a:t>
            </a:r>
            <a:r>
              <a:rPr lang="en-US" dirty="0"/>
              <a:t> </a:t>
            </a:r>
            <a:r>
              <a:rPr lang="en-US" dirty="0" err="1"/>
              <a:t>B®úV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F3940-3243-4130-81B9-F7638AB9B939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¿</a:t>
            </a:r>
            <a:r>
              <a:rPr lang="en-US" dirty="0" err="1"/>
              <a:t>Úm</a:t>
            </a:r>
            <a:r>
              <a:rPr lang="en-US" dirty="0"/>
              <a:t> </a:t>
            </a:r>
            <a:r>
              <a:rPr lang="en-US" dirty="0" err="1"/>
              <a:t>CkSô°p</a:t>
            </a:r>
            <a:r>
              <a:rPr lang="en-US" dirty="0"/>
              <a:t> </a:t>
            </a:r>
            <a:r>
              <a:rPr lang="en-US" dirty="0" err="1"/>
              <a:t>YkÕ</a:t>
            </a:r>
            <a:r>
              <a:rPr lang="en-US" dirty="0"/>
              <a:t> - </a:t>
            </a:r>
            <a:r>
              <a:rPr lang="en-US" dirty="0" err="1"/>
              <a:t>Cq®Ú</a:t>
            </a:r>
            <a:r>
              <a:rPr lang="en-US" dirty="0"/>
              <a:t> </a:t>
            </a:r>
            <a:r>
              <a:rPr lang="en-US" dirty="0" err="1"/>
              <a:t>úTûWÙm</a:t>
            </a:r>
            <a:r>
              <a:rPr lang="en-US" dirty="0"/>
              <a:t> </a:t>
            </a:r>
          </a:p>
          <a:p>
            <a:r>
              <a:rPr lang="en-US" dirty="0" err="1"/>
              <a:t>CûQjÕ</a:t>
            </a:r>
            <a:r>
              <a:rPr lang="en-US" dirty="0"/>
              <a:t> </a:t>
            </a:r>
            <a:r>
              <a:rPr lang="en-US" dirty="0" err="1"/>
              <a:t>AuTôn</a:t>
            </a:r>
            <a:r>
              <a:rPr lang="en-US" dirty="0"/>
              <a:t> </a:t>
            </a:r>
            <a:r>
              <a:rPr lang="en-US" dirty="0" err="1"/>
              <a:t>Yôrj</a:t>
            </a:r>
            <a:r>
              <a:rPr lang="en-US" dirty="0"/>
              <a:t>§ </a:t>
            </a:r>
            <a:r>
              <a:rPr lang="en-US" dirty="0" err="1"/>
              <a:t>ùUnlTôdVm</a:t>
            </a:r>
            <a:r>
              <a:rPr lang="en-US" dirty="0"/>
              <a:t> </a:t>
            </a:r>
            <a:r>
              <a:rPr lang="en-US" dirty="0" err="1"/>
              <a:t>Dk§Óm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104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2020-10-25T00:58:41Z</dcterms:modified>
</cp:coreProperties>
</file>