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9CACB5EA-F472-4063-ABF4-D5280BE1511A}"/>
    <pc:docChg chg="delSld modSld">
      <pc:chgData name="Samson Christopher" userId="6a13b5f1e64a53ae" providerId="LiveId" clId="{9CACB5EA-F472-4063-ABF4-D5280BE1511A}" dt="2020-10-25T01:04:09.569" v="665" actId="1035"/>
      <pc:docMkLst>
        <pc:docMk/>
      </pc:docMkLst>
      <pc:sldChg chg="del">
        <pc:chgData name="Samson Christopher" userId="6a13b5f1e64a53ae" providerId="LiveId" clId="{9CACB5EA-F472-4063-ABF4-D5280BE1511A}" dt="2020-10-25T01:00:50.046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CACB5EA-F472-4063-ABF4-D5280BE1511A}" dt="2020-10-25T01:04:09.569" v="665" actId="1035"/>
        <pc:sldMkLst>
          <pc:docMk/>
          <pc:sldMk cId="1777894342" sldId="389"/>
        </pc:sldMkLst>
        <pc:spChg chg="add mod">
          <ac:chgData name="Samson Christopher" userId="6a13b5f1e64a53ae" providerId="LiveId" clId="{9CACB5EA-F472-4063-ABF4-D5280BE1511A}" dt="2020-10-25T01:04:09.569" v="665" actId="1035"/>
          <ac:spMkLst>
            <pc:docMk/>
            <pc:sldMk cId="1777894342" sldId="389"/>
            <ac:spMk id="4" creationId="{0C77CBAE-D415-4839-BC2D-47676AB75777}"/>
          </ac:spMkLst>
        </pc:spChg>
      </pc:sldChg>
      <pc:sldChg chg="addSp modSp mod">
        <pc:chgData name="Samson Christopher" userId="6a13b5f1e64a53ae" providerId="LiveId" clId="{9CACB5EA-F472-4063-ABF4-D5280BE1511A}" dt="2020-10-25T01:04:04.813" v="618" actId="1035"/>
        <pc:sldMkLst>
          <pc:docMk/>
          <pc:sldMk cId="850099564" sldId="390"/>
        </pc:sldMkLst>
        <pc:spChg chg="add mod">
          <ac:chgData name="Samson Christopher" userId="6a13b5f1e64a53ae" providerId="LiveId" clId="{9CACB5EA-F472-4063-ABF4-D5280BE1511A}" dt="2020-10-25T01:04:04.813" v="618" actId="1035"/>
          <ac:spMkLst>
            <pc:docMk/>
            <pc:sldMk cId="850099564" sldId="390"/>
            <ac:spMk id="4" creationId="{6DF8C735-6480-43D2-8832-DF6849620F98}"/>
          </ac:spMkLst>
        </pc:spChg>
      </pc:sldChg>
      <pc:sldChg chg="addSp modSp mod">
        <pc:chgData name="Samson Christopher" userId="6a13b5f1e64a53ae" providerId="LiveId" clId="{9CACB5EA-F472-4063-ABF4-D5280BE1511A}" dt="2020-10-25T01:04:00.300" v="574" actId="1035"/>
        <pc:sldMkLst>
          <pc:docMk/>
          <pc:sldMk cId="944968354" sldId="391"/>
        </pc:sldMkLst>
        <pc:spChg chg="add mod">
          <ac:chgData name="Samson Christopher" userId="6a13b5f1e64a53ae" providerId="LiveId" clId="{9CACB5EA-F472-4063-ABF4-D5280BE1511A}" dt="2020-10-25T01:04:00.300" v="574" actId="1035"/>
          <ac:spMkLst>
            <pc:docMk/>
            <pc:sldMk cId="944968354" sldId="391"/>
            <ac:spMk id="4" creationId="{15CF8722-4AB0-4C24-81C5-D34696400C1F}"/>
          </ac:spMkLst>
        </pc:spChg>
      </pc:sldChg>
      <pc:sldChg chg="addSp modSp mod">
        <pc:chgData name="Samson Christopher" userId="6a13b5f1e64a53ae" providerId="LiveId" clId="{9CACB5EA-F472-4063-ABF4-D5280BE1511A}" dt="2020-10-25T01:03:52.746" v="512" actId="1036"/>
        <pc:sldMkLst>
          <pc:docMk/>
          <pc:sldMk cId="1414681237" sldId="392"/>
        </pc:sldMkLst>
        <pc:spChg chg="add mod">
          <ac:chgData name="Samson Christopher" userId="6a13b5f1e64a53ae" providerId="LiveId" clId="{9CACB5EA-F472-4063-ABF4-D5280BE1511A}" dt="2020-10-25T01:03:52.746" v="512" actId="1036"/>
          <ac:spMkLst>
            <pc:docMk/>
            <pc:sldMk cId="1414681237" sldId="392"/>
            <ac:spMk id="4" creationId="{5A030DB9-9ADF-4A65-A557-BECF196E3A17}"/>
          </ac:spMkLst>
        </pc:spChg>
      </pc:sldChg>
      <pc:sldChg chg="addSp modSp mod">
        <pc:chgData name="Samson Christopher" userId="6a13b5f1e64a53ae" providerId="LiveId" clId="{9CACB5EA-F472-4063-ABF4-D5280BE1511A}" dt="2020-10-25T01:03:47.347" v="459" actId="1035"/>
        <pc:sldMkLst>
          <pc:docMk/>
          <pc:sldMk cId="4103851070" sldId="393"/>
        </pc:sldMkLst>
        <pc:spChg chg="add mod">
          <ac:chgData name="Samson Christopher" userId="6a13b5f1e64a53ae" providerId="LiveId" clId="{9CACB5EA-F472-4063-ABF4-D5280BE1511A}" dt="2020-10-25T01:03:47.347" v="459" actId="1035"/>
          <ac:spMkLst>
            <pc:docMk/>
            <pc:sldMk cId="4103851070" sldId="393"/>
            <ac:spMk id="4" creationId="{F25D489F-8B3A-4C6F-9745-93378EAD1C88}"/>
          </ac:spMkLst>
        </pc:spChg>
      </pc:sldChg>
      <pc:sldChg chg="addSp modSp mod">
        <pc:chgData name="Samson Christopher" userId="6a13b5f1e64a53ae" providerId="LiveId" clId="{9CACB5EA-F472-4063-ABF4-D5280BE1511A}" dt="2020-10-25T01:03:41.609" v="409" actId="1035"/>
        <pc:sldMkLst>
          <pc:docMk/>
          <pc:sldMk cId="659567130" sldId="394"/>
        </pc:sldMkLst>
        <pc:spChg chg="add mod">
          <ac:chgData name="Samson Christopher" userId="6a13b5f1e64a53ae" providerId="LiveId" clId="{9CACB5EA-F472-4063-ABF4-D5280BE1511A}" dt="2020-10-25T01:03:41.609" v="409" actId="1035"/>
          <ac:spMkLst>
            <pc:docMk/>
            <pc:sldMk cId="659567130" sldId="394"/>
            <ac:spMk id="4" creationId="{A1C91B3A-4C15-4CA4-824D-C78B9C231C42}"/>
          </ac:spMkLst>
        </pc:spChg>
      </pc:sldChg>
      <pc:sldChg chg="addSp modSp mod">
        <pc:chgData name="Samson Christopher" userId="6a13b5f1e64a53ae" providerId="LiveId" clId="{9CACB5EA-F472-4063-ABF4-D5280BE1511A}" dt="2020-10-25T01:03:36.163" v="359" actId="1036"/>
        <pc:sldMkLst>
          <pc:docMk/>
          <pc:sldMk cId="859356432" sldId="395"/>
        </pc:sldMkLst>
        <pc:spChg chg="add mod">
          <ac:chgData name="Samson Christopher" userId="6a13b5f1e64a53ae" providerId="LiveId" clId="{9CACB5EA-F472-4063-ABF4-D5280BE1511A}" dt="2020-10-25T01:03:36.163" v="359" actId="1036"/>
          <ac:spMkLst>
            <pc:docMk/>
            <pc:sldMk cId="859356432" sldId="395"/>
            <ac:spMk id="4" creationId="{2FDAD9A1-84F4-46DA-A9CF-80A4B4EA8E1F}"/>
          </ac:spMkLst>
        </pc:spChg>
      </pc:sldChg>
      <pc:sldChg chg="addSp modSp mod">
        <pc:chgData name="Samson Christopher" userId="6a13b5f1e64a53ae" providerId="LiveId" clId="{9CACB5EA-F472-4063-ABF4-D5280BE1511A}" dt="2020-10-25T01:03:30.717" v="311" actId="1036"/>
        <pc:sldMkLst>
          <pc:docMk/>
          <pc:sldMk cId="2025405914" sldId="396"/>
        </pc:sldMkLst>
        <pc:spChg chg="add mod">
          <ac:chgData name="Samson Christopher" userId="6a13b5f1e64a53ae" providerId="LiveId" clId="{9CACB5EA-F472-4063-ABF4-D5280BE1511A}" dt="2020-10-25T01:03:30.717" v="311" actId="1036"/>
          <ac:spMkLst>
            <pc:docMk/>
            <pc:sldMk cId="2025405914" sldId="396"/>
            <ac:spMk id="4" creationId="{1F438651-E7F1-4EDC-B49B-762B0DF19760}"/>
          </ac:spMkLst>
        </pc:spChg>
      </pc:sldChg>
      <pc:sldChg chg="addSp modSp mod">
        <pc:chgData name="Samson Christopher" userId="6a13b5f1e64a53ae" providerId="LiveId" clId="{9CACB5EA-F472-4063-ABF4-D5280BE1511A}" dt="2020-10-25T01:03:25.445" v="266" actId="1036"/>
        <pc:sldMkLst>
          <pc:docMk/>
          <pc:sldMk cId="2940326978" sldId="397"/>
        </pc:sldMkLst>
        <pc:spChg chg="add mod">
          <ac:chgData name="Samson Christopher" userId="6a13b5f1e64a53ae" providerId="LiveId" clId="{9CACB5EA-F472-4063-ABF4-D5280BE1511A}" dt="2020-10-25T01:03:25.445" v="266" actId="1036"/>
          <ac:spMkLst>
            <pc:docMk/>
            <pc:sldMk cId="2940326978" sldId="397"/>
            <ac:spMk id="4" creationId="{6D9E0471-DA41-4798-BF50-0B164B92AF0D}"/>
          </ac:spMkLst>
        </pc:spChg>
      </pc:sldChg>
      <pc:sldChg chg="addSp modSp mod">
        <pc:chgData name="Samson Christopher" userId="6a13b5f1e64a53ae" providerId="LiveId" clId="{9CACB5EA-F472-4063-ABF4-D5280BE1511A}" dt="2020-10-25T01:03:20.352" v="218" actId="1035"/>
        <pc:sldMkLst>
          <pc:docMk/>
          <pc:sldMk cId="2964080828" sldId="398"/>
        </pc:sldMkLst>
        <pc:spChg chg="add mod">
          <ac:chgData name="Samson Christopher" userId="6a13b5f1e64a53ae" providerId="LiveId" clId="{9CACB5EA-F472-4063-ABF4-D5280BE1511A}" dt="2020-10-25T01:03:20.352" v="218" actId="1035"/>
          <ac:spMkLst>
            <pc:docMk/>
            <pc:sldMk cId="2964080828" sldId="398"/>
            <ac:spMk id="4" creationId="{5C118EA7-F1AC-4344-AB8B-C6AC10F478D6}"/>
          </ac:spMkLst>
        </pc:spChg>
      </pc:sldChg>
      <pc:sldChg chg="addSp modSp mod">
        <pc:chgData name="Samson Christopher" userId="6a13b5f1e64a53ae" providerId="LiveId" clId="{9CACB5EA-F472-4063-ABF4-D5280BE1511A}" dt="2020-10-25T01:03:15.544" v="163" actId="1035"/>
        <pc:sldMkLst>
          <pc:docMk/>
          <pc:sldMk cId="1883622595" sldId="399"/>
        </pc:sldMkLst>
        <pc:spChg chg="add mod">
          <ac:chgData name="Samson Christopher" userId="6a13b5f1e64a53ae" providerId="LiveId" clId="{9CACB5EA-F472-4063-ABF4-D5280BE1511A}" dt="2020-10-25T01:03:15.544" v="163" actId="1035"/>
          <ac:spMkLst>
            <pc:docMk/>
            <pc:sldMk cId="1883622595" sldId="399"/>
            <ac:spMk id="4" creationId="{CE9A6B9E-0AFD-44A7-8079-46E28570E3F8}"/>
          </ac:spMkLst>
        </pc:spChg>
      </pc:sldChg>
      <pc:sldChg chg="addSp modSp mod">
        <pc:chgData name="Samson Christopher" userId="6a13b5f1e64a53ae" providerId="LiveId" clId="{9CACB5EA-F472-4063-ABF4-D5280BE1511A}" dt="2020-10-25T01:03:10.033" v="109" actId="1036"/>
        <pc:sldMkLst>
          <pc:docMk/>
          <pc:sldMk cId="642142391" sldId="400"/>
        </pc:sldMkLst>
        <pc:spChg chg="add mod">
          <ac:chgData name="Samson Christopher" userId="6a13b5f1e64a53ae" providerId="LiveId" clId="{9CACB5EA-F472-4063-ABF4-D5280BE1511A}" dt="2020-10-25T01:03:10.033" v="109" actId="1036"/>
          <ac:spMkLst>
            <pc:docMk/>
            <pc:sldMk cId="642142391" sldId="400"/>
            <ac:spMk id="4" creationId="{7F91572A-4EC1-4CAD-89D7-F04B8B3CD4C8}"/>
          </ac:spMkLst>
        </pc:spChg>
      </pc:sldChg>
      <pc:sldChg chg="del">
        <pc:chgData name="Samson Christopher" userId="6a13b5f1e64a53ae" providerId="LiveId" clId="{9CACB5EA-F472-4063-ABF4-D5280BE1511A}" dt="2020-10-25T01:00:38.82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CACB5EA-F472-4063-ABF4-D5280BE1511A}" dt="2020-10-25T01:00:39.35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CACB5EA-F472-4063-ABF4-D5280BE1511A}" dt="2020-10-25T01:00:39.82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7CBAE-D415-4839-BC2D-47676AB75777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BºoY§Ùm</a:t>
            </a:r>
            <a:r>
              <a:rPr lang="en-US" dirty="0"/>
              <a:t> </a:t>
            </a:r>
            <a:r>
              <a:rPr lang="en-US" dirty="0" err="1"/>
              <a:t>LojRúW</a:t>
            </a:r>
            <a:r>
              <a:rPr lang="en-US" dirty="0"/>
              <a:t> B]</a:t>
            </a:r>
            <a:r>
              <a:rPr lang="en-US" dirty="0" err="1"/>
              <a:t>kR</a:t>
            </a:r>
            <a:r>
              <a:rPr lang="en-US" dirty="0"/>
              <a:t> ª</a:t>
            </a:r>
            <a:r>
              <a:rPr lang="en-US" dirty="0" err="1"/>
              <a:t>LúY</a:t>
            </a:r>
            <a:r>
              <a:rPr lang="en-US" dirty="0"/>
              <a:t> </a:t>
            </a:r>
            <a:r>
              <a:rPr lang="en-US" dirty="0" err="1"/>
              <a:t>úSNô</a:t>
            </a:r>
            <a:r>
              <a:rPr lang="en-US" dirty="0"/>
              <a:t> </a:t>
            </a:r>
            <a:r>
              <a:rPr lang="en-US" dirty="0" err="1"/>
              <a:t>E§Ùm</a:t>
            </a:r>
            <a:r>
              <a:rPr lang="en-US" dirty="0"/>
              <a:t> </a:t>
            </a:r>
            <a:r>
              <a:rPr lang="en-US" dirty="0" err="1"/>
              <a:t>ÑjRúW</a:t>
            </a:r>
            <a:r>
              <a:rPr lang="en-US" dirty="0"/>
              <a:t> ¨</a:t>
            </a:r>
            <a:r>
              <a:rPr lang="en-US" dirty="0" err="1"/>
              <a:t>jRm</a:t>
            </a:r>
            <a:r>
              <a:rPr lang="en-US" dirty="0"/>
              <a:t> </a:t>
            </a:r>
            <a:r>
              <a:rPr lang="en-US" dirty="0" err="1"/>
              <a:t>U¡ZúY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18EA7-F1AC-4344-AB8B-C6AC10F478D6}"/>
              </a:ext>
            </a:extLst>
          </p:cNvPr>
          <p:cNvSpPr txBox="1"/>
          <p:nvPr/>
        </p:nvSpPr>
        <p:spPr>
          <a:xfrm>
            <a:off x="-1" y="5377237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éRX</a:t>
            </a:r>
            <a:r>
              <a:rPr lang="en-US" dirty="0"/>
              <a:t> </a:t>
            </a:r>
            <a:r>
              <a:rPr lang="en-US" dirty="0" err="1"/>
              <a:t>BºoYôRjRôp</a:t>
            </a:r>
            <a:r>
              <a:rPr lang="en-US" dirty="0"/>
              <a:t> </a:t>
            </a:r>
            <a:r>
              <a:rPr lang="en-US" dirty="0" err="1"/>
              <a:t>éWQUôLúY</a:t>
            </a:r>
            <a:r>
              <a:rPr lang="en-US" dirty="0"/>
              <a:t> </a:t>
            </a:r>
          </a:p>
          <a:p>
            <a:r>
              <a:rPr lang="en-US" dirty="0" err="1"/>
              <a:t>BR¬jRôÞm</a:t>
            </a:r>
            <a:r>
              <a:rPr lang="en-US" dirty="0"/>
              <a:t> </a:t>
            </a:r>
            <a:r>
              <a:rPr lang="en-US" dirty="0" err="1"/>
              <a:t>LojRúW</a:t>
            </a:r>
            <a:r>
              <a:rPr lang="en-US" dirty="0"/>
              <a:t> </a:t>
            </a:r>
            <a:r>
              <a:rPr lang="en-US" dirty="0" err="1"/>
              <a:t>BºoY§j§Óm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A6B9E-0AFD-44A7-8079-46E28570E3F8}"/>
              </a:ext>
            </a:extLst>
          </p:cNvPr>
          <p:cNvSpPr txBox="1"/>
          <p:nvPr/>
        </p:nvSpPr>
        <p:spPr>
          <a:xfrm>
            <a:off x="1797690" y="5377237"/>
            <a:ext cx="859661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</a:t>
            </a:r>
            <a:r>
              <a:rPr lang="en-US" dirty="0"/>
              <a:t> §W[</a:t>
            </a:r>
            <a:r>
              <a:rPr lang="en-US" dirty="0" err="1"/>
              <a:t>ôL</a:t>
            </a:r>
            <a:r>
              <a:rPr lang="en-US" dirty="0"/>
              <a:t> </a:t>
            </a:r>
            <a:r>
              <a:rPr lang="en-US" dirty="0" err="1"/>
              <a:t>CYo</a:t>
            </a:r>
            <a:r>
              <a:rPr lang="en-US" dirty="0"/>
              <a:t> </a:t>
            </a:r>
            <a:r>
              <a:rPr lang="en-US" dirty="0" err="1"/>
              <a:t>NkR§Vôo</a:t>
            </a:r>
            <a:r>
              <a:rPr lang="en-US" dirty="0"/>
              <a:t> </a:t>
            </a:r>
            <a:r>
              <a:rPr lang="en-US" dirty="0" err="1"/>
              <a:t>YkÕmûU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©</a:t>
            </a:r>
            <a:r>
              <a:rPr lang="en-US" dirty="0" err="1"/>
              <a:t>WvRô©dL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1572A-4EC1-4CAD-89D7-F04B8B3CD4C8}"/>
              </a:ext>
            </a:extLst>
          </p:cNvPr>
          <p:cNvSpPr txBox="1"/>
          <p:nvPr/>
        </p:nvSpPr>
        <p:spPr>
          <a:xfrm>
            <a:off x="3047301" y="5385626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BúRY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¾oUô]m Bm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AÚÞúUu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8C735-6480-43D2-8832-DF6849620F98}"/>
              </a:ext>
            </a:extLst>
          </p:cNvPr>
          <p:cNvSpPr txBox="1"/>
          <p:nvPr/>
        </p:nvSpPr>
        <p:spPr>
          <a:xfrm>
            <a:off x="2028388" y="5377237"/>
            <a:ext cx="813522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Å£úWô</a:t>
            </a:r>
            <a:r>
              <a:rPr lang="en-US" dirty="0"/>
              <a:t> </a:t>
            </a:r>
            <a:r>
              <a:rPr lang="en-US" dirty="0" err="1"/>
              <a:t>Yô</a:t>
            </a:r>
            <a:r>
              <a:rPr lang="en-US" dirty="0"/>
              <a:t>] </a:t>
            </a:r>
            <a:r>
              <a:rPr lang="en-US" dirty="0" err="1"/>
              <a:t>ú_ô</a:t>
            </a:r>
            <a:r>
              <a:rPr lang="en-US" dirty="0"/>
              <a:t>§ L§¬</a:t>
            </a:r>
            <a:r>
              <a:rPr lang="en-US" dirty="0" err="1"/>
              <a:t>eúL</a:t>
            </a:r>
            <a:r>
              <a:rPr lang="en-US" dirty="0"/>
              <a:t> </a:t>
            </a:r>
            <a:r>
              <a:rPr lang="en-US" dirty="0" err="1"/>
              <a:t>úU£Vô</a:t>
            </a:r>
            <a:r>
              <a:rPr lang="en-US" dirty="0"/>
              <a:t> Gu </a:t>
            </a:r>
            <a:r>
              <a:rPr lang="en-US" dirty="0" err="1"/>
              <a:t>UQYô</a:t>
            </a:r>
            <a:r>
              <a:rPr lang="en-US" dirty="0"/>
              <a:t>[ú]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F8722-4AB0-4C24-81C5-D34696400C1F}"/>
              </a:ext>
            </a:extLst>
          </p:cNvPr>
          <p:cNvSpPr txBox="1"/>
          <p:nvPr/>
        </p:nvSpPr>
        <p:spPr>
          <a:xfrm>
            <a:off x="2590450" y="5377237"/>
            <a:ext cx="70110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BNô¬VÚm</a:t>
            </a:r>
            <a:r>
              <a:rPr lang="en-US" dirty="0"/>
              <a:t> </a:t>
            </a:r>
            <a:r>
              <a:rPr lang="en-US" dirty="0" err="1"/>
              <a:t>Yôu</a:t>
            </a:r>
            <a:r>
              <a:rPr lang="en-US" dirty="0"/>
              <a:t> </a:t>
            </a:r>
            <a:r>
              <a:rPr lang="en-US" dirty="0" err="1"/>
              <a:t>Wô_àm</a:t>
            </a:r>
            <a:r>
              <a:rPr lang="en-US" dirty="0"/>
              <a:t> </a:t>
            </a:r>
            <a:r>
              <a:rPr lang="en-US" dirty="0" err="1"/>
              <a:t>BºoY§j§Óm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30DB9-9ADF-4A65-A557-BECF196E3A17}"/>
              </a:ext>
            </a:extLst>
          </p:cNvPr>
          <p:cNvSpPr txBox="1"/>
          <p:nvPr/>
        </p:nvSpPr>
        <p:spPr>
          <a:xfrm>
            <a:off x="0" y="5389740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CmUQUdLú</a:t>
            </a:r>
            <a:r>
              <a:rPr lang="en-US" sz="4300" dirty="0"/>
              <a:t>[</a:t>
            </a:r>
            <a:r>
              <a:rPr lang="en-US" sz="4300" dirty="0" err="1"/>
              <a:t>ôùPußm</a:t>
            </a:r>
            <a:r>
              <a:rPr lang="en-US" sz="4300" dirty="0"/>
              <a:t> </a:t>
            </a:r>
            <a:r>
              <a:rPr lang="en-US" sz="4300" dirty="0" err="1"/>
              <a:t>Guù</a:t>
            </a:r>
            <a:r>
              <a:rPr lang="en-US" sz="4300" dirty="0"/>
              <a:t>\</a:t>
            </a:r>
            <a:r>
              <a:rPr lang="en-US" sz="4300" dirty="0" err="1"/>
              <a:t>ußm</a:t>
            </a:r>
            <a:r>
              <a:rPr lang="en-US" sz="4300" dirty="0"/>
              <a:t> </a:t>
            </a:r>
            <a:r>
              <a:rPr lang="en-US" sz="4300" dirty="0" err="1"/>
              <a:t>Re¡Óm</a:t>
            </a:r>
            <a:r>
              <a:rPr lang="en-US" sz="4300" dirty="0"/>
              <a:t> </a:t>
            </a:r>
            <a:r>
              <a:rPr lang="en-US" sz="4300" dirty="0" err="1"/>
              <a:t>EmûUúV</a:t>
            </a:r>
            <a:r>
              <a:rPr lang="en-US" sz="4300" dirty="0"/>
              <a:t> </a:t>
            </a:r>
            <a:r>
              <a:rPr lang="en-US" sz="4300" dirty="0" err="1"/>
              <a:t>LiÓm</a:t>
            </a:r>
            <a:r>
              <a:rPr lang="en-US" sz="4300" dirty="0"/>
              <a:t> ©u </a:t>
            </a:r>
            <a:r>
              <a:rPr lang="en-US" sz="4300" dirty="0" err="1"/>
              <a:t>ùNußm</a:t>
            </a:r>
            <a:r>
              <a:rPr lang="en-US" sz="4300" dirty="0"/>
              <a:t> </a:t>
            </a:r>
            <a:r>
              <a:rPr lang="en-US" sz="4300" dirty="0" err="1"/>
              <a:t>KeLf</a:t>
            </a:r>
            <a:r>
              <a:rPr lang="en-US" sz="4300" dirty="0"/>
              <a:t> </a:t>
            </a:r>
            <a:r>
              <a:rPr lang="en-US" sz="4300" dirty="0" err="1"/>
              <a:t>ùNnRÚÞm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D489F-8B3A-4C6F-9745-93378EAD1C88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CmûUúV</a:t>
            </a:r>
            <a:r>
              <a:rPr lang="en-US" sz="4400" dirty="0"/>
              <a:t> </a:t>
            </a:r>
            <a:r>
              <a:rPr lang="en-US" sz="4400" dirty="0" err="1"/>
              <a:t>úUôhNUôdÏm</a:t>
            </a:r>
            <a:r>
              <a:rPr lang="en-US" sz="4400" dirty="0"/>
              <a:t> </a:t>
            </a:r>
            <a:r>
              <a:rPr lang="en-US" sz="4400" dirty="0" err="1"/>
              <a:t>YpXYúW</a:t>
            </a:r>
            <a:r>
              <a:rPr lang="en-US" sz="4400" dirty="0"/>
              <a:t> </a:t>
            </a:r>
            <a:r>
              <a:rPr lang="en-US" sz="4400" dirty="0" err="1"/>
              <a:t>CuTj</a:t>
            </a:r>
            <a:r>
              <a:rPr lang="en-US" sz="4400" dirty="0"/>
              <a:t> </a:t>
            </a:r>
            <a:r>
              <a:rPr lang="en-US" sz="4400" dirty="0" err="1"/>
              <a:t>úRôPuTôd</a:t>
            </a:r>
            <a:r>
              <a:rPr lang="en-US" sz="4400" dirty="0"/>
              <a:t>¡ </a:t>
            </a:r>
            <a:r>
              <a:rPr lang="en-US" sz="4400" dirty="0" err="1"/>
              <a:t>ãhNúU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91B3A-4C15-4CA4-824D-C78B9C231C42}"/>
              </a:ext>
            </a:extLst>
          </p:cNvPr>
          <p:cNvSpPr txBox="1"/>
          <p:nvPr/>
        </p:nvSpPr>
        <p:spPr>
          <a:xfrm>
            <a:off x="1196829" y="5712797"/>
            <a:ext cx="979834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EmªúX Re¡ R¬dL FdL UÚÞm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D9A1-84F4-46DA-A9CF-80A4B4EA8E1F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JtßûUVôdÏm</a:t>
            </a:r>
            <a:r>
              <a:rPr lang="en-US" dirty="0"/>
              <a:t> </a:t>
            </a:r>
            <a:r>
              <a:rPr lang="en-US" dirty="0" err="1"/>
              <a:t>CYûW</a:t>
            </a:r>
            <a:r>
              <a:rPr lang="en-US" dirty="0"/>
              <a:t> </a:t>
            </a:r>
            <a:r>
              <a:rPr lang="en-US" dirty="0" err="1"/>
              <a:t>FPôL</a:t>
            </a:r>
            <a:r>
              <a:rPr lang="en-US" dirty="0"/>
              <a:t> ¿o ¨</a:t>
            </a:r>
            <a:r>
              <a:rPr lang="en-US" dirty="0" err="1"/>
              <a:t>uú</a:t>
            </a:r>
            <a:r>
              <a:rPr lang="en-US" dirty="0"/>
              <a:t>\ </a:t>
            </a:r>
            <a:r>
              <a:rPr lang="en-US" dirty="0" err="1"/>
              <a:t>Ttú</a:t>
            </a:r>
            <a:r>
              <a:rPr lang="en-US" dirty="0"/>
              <a:t>\</a:t>
            </a:r>
            <a:r>
              <a:rPr lang="en-US" dirty="0" err="1"/>
              <a:t>ôÓm</a:t>
            </a:r>
            <a:r>
              <a:rPr lang="en-US" dirty="0"/>
              <a:t> ÁÕ </a:t>
            </a:r>
            <a:r>
              <a:rPr lang="en-US" dirty="0" err="1"/>
              <a:t>NônkÕúU</a:t>
            </a:r>
            <a:r>
              <a:rPr lang="en-US" dirty="0"/>
              <a:t> </a:t>
            </a:r>
            <a:r>
              <a:rPr lang="en-US" dirty="0" err="1"/>
              <a:t>Tô¬p</a:t>
            </a:r>
            <a:r>
              <a:rPr lang="en-US" dirty="0"/>
              <a:t> </a:t>
            </a:r>
            <a:r>
              <a:rPr lang="en-US" dirty="0" err="1"/>
              <a:t>Y£dLúY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38651-E7F1-4EDC-B49B-762B0DF19760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ùYt</a:t>
            </a:r>
            <a:r>
              <a:rPr lang="en-US" dirty="0"/>
              <a:t>± </a:t>
            </a:r>
            <a:r>
              <a:rPr lang="en-US" dirty="0" err="1"/>
              <a:t>ùTtú</a:t>
            </a:r>
            <a:r>
              <a:rPr lang="en-US" dirty="0"/>
              <a:t>\</a:t>
            </a:r>
            <a:r>
              <a:rPr lang="en-US" dirty="0" err="1"/>
              <a:t>ôeÏm</a:t>
            </a:r>
            <a:r>
              <a:rPr lang="en-US" dirty="0"/>
              <a:t> </a:t>
            </a:r>
            <a:r>
              <a:rPr lang="en-US" dirty="0" err="1"/>
              <a:t>CYo</a:t>
            </a:r>
            <a:r>
              <a:rPr lang="en-US" dirty="0"/>
              <a:t> </a:t>
            </a:r>
            <a:r>
              <a:rPr lang="en-US" dirty="0" err="1"/>
              <a:t>ùSgNj§úX</a:t>
            </a:r>
            <a:r>
              <a:rPr lang="en-US" dirty="0"/>
              <a:t> </a:t>
            </a:r>
            <a:r>
              <a:rPr lang="en-US" dirty="0" err="1"/>
              <a:t>Åt</a:t>
            </a:r>
            <a:r>
              <a:rPr lang="en-US" dirty="0"/>
              <a:t>\</a:t>
            </a:r>
            <a:r>
              <a:rPr lang="en-US" dirty="0" err="1"/>
              <a:t>ÚÞm</a:t>
            </a:r>
            <a:r>
              <a:rPr lang="en-US" dirty="0"/>
              <a:t> ¿o HL </a:t>
            </a:r>
            <a:r>
              <a:rPr lang="en-US" dirty="0" err="1"/>
              <a:t>Wô</a:t>
            </a:r>
            <a:r>
              <a:rPr lang="en-US" dirty="0"/>
              <a:t>_]</a:t>
            </a:r>
            <a:r>
              <a:rPr lang="en-US" dirty="0" err="1"/>
              <a:t>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E0471-DA41-4798-BF50-0B164B92AF0D}"/>
              </a:ext>
            </a:extLst>
          </p:cNvPr>
          <p:cNvSpPr txBox="1"/>
          <p:nvPr/>
        </p:nvSpPr>
        <p:spPr>
          <a:xfrm>
            <a:off x="978716" y="5687630"/>
            <a:ext cx="1023456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Ht</a:t>
            </a:r>
            <a:r>
              <a:rPr lang="en-US" dirty="0"/>
              <a:t>\</a:t>
            </a:r>
            <a:r>
              <a:rPr lang="en-US" dirty="0" err="1"/>
              <a:t>Yôu</a:t>
            </a:r>
            <a:r>
              <a:rPr lang="en-US" dirty="0"/>
              <a:t> </a:t>
            </a:r>
            <a:r>
              <a:rPr lang="en-US" dirty="0" err="1"/>
              <a:t>WôVo</a:t>
            </a:r>
            <a:r>
              <a:rPr lang="en-US" dirty="0"/>
              <a:t> </a:t>
            </a:r>
            <a:r>
              <a:rPr lang="en-US" dirty="0" err="1"/>
              <a:t>úNVodúL</a:t>
            </a:r>
            <a:r>
              <a:rPr lang="en-US" dirty="0"/>
              <a:t> </a:t>
            </a:r>
            <a:r>
              <a:rPr lang="en-US" dirty="0" err="1"/>
              <a:t>JlTôn</a:t>
            </a:r>
            <a:r>
              <a:rPr lang="en-US" dirty="0"/>
              <a:t> </a:t>
            </a:r>
            <a:r>
              <a:rPr lang="en-US" dirty="0" err="1"/>
              <a:t>JÝLúY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162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2020-10-25T01:04:09Z</dcterms:modified>
</cp:coreProperties>
</file>