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7B62AC6E-4D2C-4EE4-B657-E2521FFB2216}"/>
    <pc:docChg chg="delSld modSld">
      <pc:chgData name="Samson Christopher" userId="6a13b5f1e64a53ae" providerId="LiveId" clId="{7B62AC6E-4D2C-4EE4-B657-E2521FFB2216}" dt="2020-10-25T01:13:08.468" v="711" actId="1035"/>
      <pc:docMkLst>
        <pc:docMk/>
      </pc:docMkLst>
      <pc:sldChg chg="del">
        <pc:chgData name="Samson Christopher" userId="6a13b5f1e64a53ae" providerId="LiveId" clId="{7B62AC6E-4D2C-4EE4-B657-E2521FFB2216}" dt="2020-10-25T01:12:06.499" v="205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7B62AC6E-4D2C-4EE4-B657-E2521FFB2216}" dt="2020-10-25T01:12:11.252" v="248" actId="1036"/>
        <pc:sldMkLst>
          <pc:docMk/>
          <pc:sldMk cId="1777894342" sldId="389"/>
        </pc:sldMkLst>
        <pc:spChg chg="add mod">
          <ac:chgData name="Samson Christopher" userId="6a13b5f1e64a53ae" providerId="LiveId" clId="{7B62AC6E-4D2C-4EE4-B657-E2521FFB2216}" dt="2020-10-25T01:12:11.252" v="248" actId="1036"/>
          <ac:spMkLst>
            <pc:docMk/>
            <pc:sldMk cId="1777894342" sldId="389"/>
            <ac:spMk id="4" creationId="{458AAB49-2B48-4FCB-8B4E-E844DA5766B9}"/>
          </ac:spMkLst>
        </pc:spChg>
      </pc:sldChg>
      <pc:sldChg chg="addSp modSp mod">
        <pc:chgData name="Samson Christopher" userId="6a13b5f1e64a53ae" providerId="LiveId" clId="{7B62AC6E-4D2C-4EE4-B657-E2521FFB2216}" dt="2020-10-25T01:12:18.517" v="298" actId="1035"/>
        <pc:sldMkLst>
          <pc:docMk/>
          <pc:sldMk cId="850099564" sldId="390"/>
        </pc:sldMkLst>
        <pc:spChg chg="add mod">
          <ac:chgData name="Samson Christopher" userId="6a13b5f1e64a53ae" providerId="LiveId" clId="{7B62AC6E-4D2C-4EE4-B657-E2521FFB2216}" dt="2020-10-25T01:12:18.517" v="298" actId="1035"/>
          <ac:spMkLst>
            <pc:docMk/>
            <pc:sldMk cId="850099564" sldId="390"/>
            <ac:spMk id="4" creationId="{3C5581BE-873D-4140-887E-B1499B1A7D44}"/>
          </ac:spMkLst>
        </pc:spChg>
      </pc:sldChg>
      <pc:sldChg chg="addSp modSp mod">
        <pc:chgData name="Samson Christopher" userId="6a13b5f1e64a53ae" providerId="LiveId" clId="{7B62AC6E-4D2C-4EE4-B657-E2521FFB2216}" dt="2020-10-25T01:12:35.461" v="422" actId="1036"/>
        <pc:sldMkLst>
          <pc:docMk/>
          <pc:sldMk cId="944968354" sldId="391"/>
        </pc:sldMkLst>
        <pc:spChg chg="add mod">
          <ac:chgData name="Samson Christopher" userId="6a13b5f1e64a53ae" providerId="LiveId" clId="{7B62AC6E-4D2C-4EE4-B657-E2521FFB2216}" dt="2020-10-25T01:12:35.461" v="422" actId="1036"/>
          <ac:spMkLst>
            <pc:docMk/>
            <pc:sldMk cId="944968354" sldId="391"/>
            <ac:spMk id="4" creationId="{0C79FD3D-05A4-4D69-892D-E36BF7A91E10}"/>
          </ac:spMkLst>
        </pc:spChg>
      </pc:sldChg>
      <pc:sldChg chg="addSp modSp mod">
        <pc:chgData name="Samson Christopher" userId="6a13b5f1e64a53ae" providerId="LiveId" clId="{7B62AC6E-4D2C-4EE4-B657-E2521FFB2216}" dt="2020-10-25T01:12:26.570" v="359" actId="1035"/>
        <pc:sldMkLst>
          <pc:docMk/>
          <pc:sldMk cId="1414681237" sldId="392"/>
        </pc:sldMkLst>
        <pc:spChg chg="add mod">
          <ac:chgData name="Samson Christopher" userId="6a13b5f1e64a53ae" providerId="LiveId" clId="{7B62AC6E-4D2C-4EE4-B657-E2521FFB2216}" dt="2020-10-25T01:12:26.570" v="359" actId="1035"/>
          <ac:spMkLst>
            <pc:docMk/>
            <pc:sldMk cId="1414681237" sldId="392"/>
            <ac:spMk id="4" creationId="{C4C39DD7-0740-4475-8700-78F1015A42E7}"/>
          </ac:spMkLst>
        </pc:spChg>
      </pc:sldChg>
      <pc:sldChg chg="addSp modSp mod">
        <pc:chgData name="Samson Christopher" userId="6a13b5f1e64a53ae" providerId="LiveId" clId="{7B62AC6E-4D2C-4EE4-B657-E2521FFB2216}" dt="2020-10-25T01:12:44.044" v="511" actId="1035"/>
        <pc:sldMkLst>
          <pc:docMk/>
          <pc:sldMk cId="4103851070" sldId="393"/>
        </pc:sldMkLst>
        <pc:spChg chg="add mod">
          <ac:chgData name="Samson Christopher" userId="6a13b5f1e64a53ae" providerId="LiveId" clId="{7B62AC6E-4D2C-4EE4-B657-E2521FFB2216}" dt="2020-10-25T01:12:44.044" v="511" actId="1035"/>
          <ac:spMkLst>
            <pc:docMk/>
            <pc:sldMk cId="4103851070" sldId="393"/>
            <ac:spMk id="4" creationId="{E64D177A-117F-4EC4-A28B-C816F9317830}"/>
          </ac:spMkLst>
        </pc:spChg>
      </pc:sldChg>
      <pc:sldChg chg="addSp modSp mod">
        <pc:chgData name="Samson Christopher" userId="6a13b5f1e64a53ae" providerId="LiveId" clId="{7B62AC6E-4D2C-4EE4-B657-E2521FFB2216}" dt="2020-10-25T01:12:49.800" v="558" actId="1036"/>
        <pc:sldMkLst>
          <pc:docMk/>
          <pc:sldMk cId="659567130" sldId="394"/>
        </pc:sldMkLst>
        <pc:spChg chg="add mod">
          <ac:chgData name="Samson Christopher" userId="6a13b5f1e64a53ae" providerId="LiveId" clId="{7B62AC6E-4D2C-4EE4-B657-E2521FFB2216}" dt="2020-10-25T01:12:49.800" v="558" actId="1036"/>
          <ac:spMkLst>
            <pc:docMk/>
            <pc:sldMk cId="659567130" sldId="394"/>
            <ac:spMk id="4" creationId="{AD7F1261-D9D8-427D-9972-16D32740553A}"/>
          </ac:spMkLst>
        </pc:spChg>
      </pc:sldChg>
      <pc:sldChg chg="addSp modSp mod">
        <pc:chgData name="Samson Christopher" userId="6a13b5f1e64a53ae" providerId="LiveId" clId="{7B62AC6E-4D2C-4EE4-B657-E2521FFB2216}" dt="2020-10-25T01:12:55.346" v="609" actId="1036"/>
        <pc:sldMkLst>
          <pc:docMk/>
          <pc:sldMk cId="859356432" sldId="395"/>
        </pc:sldMkLst>
        <pc:spChg chg="add mod">
          <ac:chgData name="Samson Christopher" userId="6a13b5f1e64a53ae" providerId="LiveId" clId="{7B62AC6E-4D2C-4EE4-B657-E2521FFB2216}" dt="2020-10-25T01:12:55.346" v="609" actId="1036"/>
          <ac:spMkLst>
            <pc:docMk/>
            <pc:sldMk cId="859356432" sldId="395"/>
            <ac:spMk id="4" creationId="{431BBC3B-192B-4FC0-B379-45B7FDC69E9D}"/>
          </ac:spMkLst>
        </pc:spChg>
      </pc:sldChg>
      <pc:sldChg chg="addSp modSp mod">
        <pc:chgData name="Samson Christopher" userId="6a13b5f1e64a53ae" providerId="LiveId" clId="{7B62AC6E-4D2C-4EE4-B657-E2521FFB2216}" dt="2020-10-25T01:13:02.089" v="659" actId="1036"/>
        <pc:sldMkLst>
          <pc:docMk/>
          <pc:sldMk cId="2025405914" sldId="396"/>
        </pc:sldMkLst>
        <pc:spChg chg="add mod">
          <ac:chgData name="Samson Christopher" userId="6a13b5f1e64a53ae" providerId="LiveId" clId="{7B62AC6E-4D2C-4EE4-B657-E2521FFB2216}" dt="2020-10-25T01:13:02.089" v="659" actId="1036"/>
          <ac:spMkLst>
            <pc:docMk/>
            <pc:sldMk cId="2025405914" sldId="396"/>
            <ac:spMk id="4" creationId="{B6E3418C-488A-42C3-83FF-3187D38A76B7}"/>
          </ac:spMkLst>
        </pc:spChg>
      </pc:sldChg>
      <pc:sldChg chg="addSp modSp mod">
        <pc:chgData name="Samson Christopher" userId="6a13b5f1e64a53ae" providerId="LiveId" clId="{7B62AC6E-4D2C-4EE4-B657-E2521FFB2216}" dt="2020-10-25T01:13:08.468" v="711" actId="1035"/>
        <pc:sldMkLst>
          <pc:docMk/>
          <pc:sldMk cId="2940326978" sldId="397"/>
        </pc:sldMkLst>
        <pc:spChg chg="add mod">
          <ac:chgData name="Samson Christopher" userId="6a13b5f1e64a53ae" providerId="LiveId" clId="{7B62AC6E-4D2C-4EE4-B657-E2521FFB2216}" dt="2020-10-25T01:13:08.468" v="711" actId="1035"/>
          <ac:spMkLst>
            <pc:docMk/>
            <pc:sldMk cId="2940326978" sldId="397"/>
            <ac:spMk id="4" creationId="{E83027EE-2661-455B-8B4B-1220DD13D7DF}"/>
          </ac:spMkLst>
        </pc:spChg>
      </pc:sldChg>
      <pc:sldChg chg="addSp modSp mod">
        <pc:chgData name="Samson Christopher" userId="6a13b5f1e64a53ae" providerId="LiveId" clId="{7B62AC6E-4D2C-4EE4-B657-E2521FFB2216}" dt="2020-10-25T01:10:33.777" v="175" actId="1035"/>
        <pc:sldMkLst>
          <pc:docMk/>
          <pc:sldMk cId="2964080828" sldId="398"/>
        </pc:sldMkLst>
        <pc:spChg chg="add mod">
          <ac:chgData name="Samson Christopher" userId="6a13b5f1e64a53ae" providerId="LiveId" clId="{7B62AC6E-4D2C-4EE4-B657-E2521FFB2216}" dt="2020-10-25T01:10:33.777" v="175" actId="1035"/>
          <ac:spMkLst>
            <pc:docMk/>
            <pc:sldMk cId="2964080828" sldId="398"/>
            <ac:spMk id="4" creationId="{96F56986-565F-4FFD-827C-58010CAEF154}"/>
          </ac:spMkLst>
        </pc:spChg>
      </pc:sldChg>
      <pc:sldChg chg="addSp modSp mod">
        <pc:chgData name="Samson Christopher" userId="6a13b5f1e64a53ae" providerId="LiveId" clId="{7B62AC6E-4D2C-4EE4-B657-E2521FFB2216}" dt="2020-10-25T01:10:19.277" v="121" actId="1036"/>
        <pc:sldMkLst>
          <pc:docMk/>
          <pc:sldMk cId="1883622595" sldId="399"/>
        </pc:sldMkLst>
        <pc:spChg chg="add mod">
          <ac:chgData name="Samson Christopher" userId="6a13b5f1e64a53ae" providerId="LiveId" clId="{7B62AC6E-4D2C-4EE4-B657-E2521FFB2216}" dt="2020-10-25T01:10:19.277" v="121" actId="1036"/>
          <ac:spMkLst>
            <pc:docMk/>
            <pc:sldMk cId="1883622595" sldId="399"/>
            <ac:spMk id="4" creationId="{4743AFD8-F930-40AE-923A-67D6C0DB9FFE}"/>
          </ac:spMkLst>
        </pc:spChg>
      </pc:sldChg>
      <pc:sldChg chg="addSp modSp mod">
        <pc:chgData name="Samson Christopher" userId="6a13b5f1e64a53ae" providerId="LiveId" clId="{7B62AC6E-4D2C-4EE4-B657-E2521FFB2216}" dt="2020-10-25T01:10:00.572" v="68" actId="1035"/>
        <pc:sldMkLst>
          <pc:docMk/>
          <pc:sldMk cId="642142391" sldId="400"/>
        </pc:sldMkLst>
        <pc:spChg chg="add mod">
          <ac:chgData name="Samson Christopher" userId="6a13b5f1e64a53ae" providerId="LiveId" clId="{7B62AC6E-4D2C-4EE4-B657-E2521FFB2216}" dt="2020-10-25T01:10:00.572" v="68" actId="1035"/>
          <ac:spMkLst>
            <pc:docMk/>
            <pc:sldMk cId="642142391" sldId="400"/>
            <ac:spMk id="4" creationId="{CD945705-1C26-471A-93F6-5AC8A4AD28FB}"/>
          </ac:spMkLst>
        </pc:spChg>
      </pc:sldChg>
      <pc:sldChg chg="del">
        <pc:chgData name="Samson Christopher" userId="6a13b5f1e64a53ae" providerId="LiveId" clId="{7B62AC6E-4D2C-4EE4-B657-E2521FFB2216}" dt="2020-10-25T01:08:25.108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7B62AC6E-4D2C-4EE4-B657-E2521FFB2216}" dt="2020-10-25T01:08:25.466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7B62AC6E-4D2C-4EE4-B657-E2521FFB2216}" dt="2020-10-25T01:08:26.398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AAB49-2B48-4FCB-8B4E-E844DA5766B9}"/>
              </a:ext>
            </a:extLst>
          </p:cNvPr>
          <p:cNvSpPr txBox="1"/>
          <p:nvPr/>
        </p:nvSpPr>
        <p:spPr>
          <a:xfrm>
            <a:off x="2028388" y="5385626"/>
            <a:ext cx="813522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UeL</a:t>
            </a:r>
            <a:r>
              <a:rPr lang="en-US" dirty="0"/>
              <a:t>[ ¸</a:t>
            </a:r>
            <a:r>
              <a:rPr lang="en-US" dirty="0" err="1"/>
              <a:t>ReLs</a:t>
            </a:r>
            <a:r>
              <a:rPr lang="en-US" dirty="0"/>
              <a:t> </a:t>
            </a:r>
            <a:r>
              <a:rPr lang="en-US" dirty="0" err="1"/>
              <a:t>Tô¥ÓúYôm</a:t>
            </a:r>
            <a:r>
              <a:rPr lang="en-US" dirty="0"/>
              <a:t> </a:t>
            </a:r>
            <a:r>
              <a:rPr lang="en-US" dirty="0" err="1"/>
              <a:t>UQYô</a:t>
            </a:r>
            <a:r>
              <a:rPr lang="en-US" dirty="0"/>
              <a:t>[u </a:t>
            </a:r>
            <a:r>
              <a:rPr lang="en-US" dirty="0" err="1"/>
              <a:t>CúVÑ</a:t>
            </a:r>
            <a:r>
              <a:rPr lang="en-US" dirty="0"/>
              <a:t> U]U¡Z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56986-565F-4FFD-827C-58010CAEF154}"/>
              </a:ext>
            </a:extLst>
          </p:cNvPr>
          <p:cNvSpPr txBox="1"/>
          <p:nvPr/>
        </p:nvSpPr>
        <p:spPr>
          <a:xfrm>
            <a:off x="2196168" y="5377237"/>
            <a:ext cx="779966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®</a:t>
            </a:r>
            <a:r>
              <a:rPr lang="en-US" dirty="0" err="1"/>
              <a:t>ÚkRû</a:t>
            </a:r>
            <a:r>
              <a:rPr lang="en-US" dirty="0"/>
              <a:t>\ </a:t>
            </a:r>
            <a:r>
              <a:rPr lang="en-US" dirty="0" err="1"/>
              <a:t>úSN</a:t>
            </a:r>
            <a:r>
              <a:rPr lang="en-US" dirty="0"/>
              <a:t> </a:t>
            </a:r>
            <a:r>
              <a:rPr lang="en-US" dirty="0" err="1"/>
              <a:t>ùLô</a:t>
            </a:r>
            <a:r>
              <a:rPr lang="en-US" dirty="0"/>
              <a:t>¥ J°ÅN </a:t>
            </a:r>
            <a:r>
              <a:rPr lang="en-US" dirty="0" err="1"/>
              <a:t>Åt±ÚlúTôm</a:t>
            </a:r>
            <a:r>
              <a:rPr lang="en-US" dirty="0"/>
              <a:t> £</a:t>
            </a:r>
            <a:r>
              <a:rPr lang="en-US" dirty="0" err="1"/>
              <a:t>eLôN</a:t>
            </a:r>
            <a:r>
              <a:rPr lang="en-US" dirty="0"/>
              <a:t>]</a:t>
            </a:r>
            <a:r>
              <a:rPr lang="en-US" dirty="0" err="1"/>
              <a:t>j§p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3AFD8-F930-40AE-923A-67D6C0DB9FFE}"/>
              </a:ext>
            </a:extLst>
          </p:cNvPr>
          <p:cNvSpPr txBox="1"/>
          <p:nvPr/>
        </p:nvSpPr>
        <p:spPr>
          <a:xfrm>
            <a:off x="1835441" y="5385625"/>
            <a:ext cx="852111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RkRj</a:t>
            </a:r>
            <a:r>
              <a:rPr lang="en-US" dirty="0"/>
              <a:t>§]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ùNnR</a:t>
            </a:r>
            <a:r>
              <a:rPr lang="en-US" dirty="0"/>
              <a:t> </a:t>
            </a:r>
            <a:r>
              <a:rPr lang="en-US" dirty="0" err="1"/>
              <a:t>Uô°ûL«p</a:t>
            </a:r>
            <a:r>
              <a:rPr lang="en-US" dirty="0"/>
              <a:t> </a:t>
            </a:r>
            <a:r>
              <a:rPr lang="en-US" dirty="0" err="1"/>
              <a:t>RVôTWu</a:t>
            </a:r>
            <a:r>
              <a:rPr lang="en-US" dirty="0"/>
              <a:t> HÑ ×\</a:t>
            </a:r>
            <a:r>
              <a:rPr lang="en-US" dirty="0" err="1"/>
              <a:t>lTÓYôo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45705-1C26-471A-93F6-5AC8A4AD28FB}"/>
              </a:ext>
            </a:extLst>
          </p:cNvPr>
          <p:cNvSpPr txBox="1"/>
          <p:nvPr/>
        </p:nvSpPr>
        <p:spPr>
          <a:xfrm>
            <a:off x="1562799" y="5377237"/>
            <a:ext cx="90664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U¡rLUr</a:t>
            </a:r>
            <a:r>
              <a:rPr lang="en-US" dirty="0"/>
              <a:t> ÅN. </a:t>
            </a:r>
            <a:r>
              <a:rPr lang="en-US" dirty="0" err="1"/>
              <a:t>ULjÕY</a:t>
            </a:r>
            <a:r>
              <a:rPr lang="en-US" dirty="0"/>
              <a:t> </a:t>
            </a:r>
            <a:r>
              <a:rPr lang="en-US" dirty="0" err="1"/>
              <a:t>úSNo</a:t>
            </a:r>
            <a:r>
              <a:rPr lang="en-US" dirty="0"/>
              <a:t> </a:t>
            </a:r>
          </a:p>
          <a:p>
            <a:r>
              <a:rPr lang="en-US" dirty="0" err="1"/>
              <a:t>Uu</a:t>
            </a:r>
            <a:r>
              <a:rPr lang="en-US" dirty="0"/>
              <a:t>]u </a:t>
            </a:r>
            <a:r>
              <a:rPr lang="en-US" dirty="0" err="1"/>
              <a:t>UQô</a:t>
            </a:r>
            <a:r>
              <a:rPr lang="en-US" dirty="0"/>
              <a:t>[u </a:t>
            </a:r>
            <a:r>
              <a:rPr lang="en-US" dirty="0" err="1"/>
              <a:t>Yk§ÓYôo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581BE-873D-4140-887E-B1499B1A7D44}"/>
              </a:ext>
            </a:extLst>
          </p:cNvPr>
          <p:cNvSpPr txBox="1"/>
          <p:nvPr/>
        </p:nvSpPr>
        <p:spPr>
          <a:xfrm>
            <a:off x="1915136" y="5377237"/>
            <a:ext cx="836172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Lû</a:t>
            </a:r>
            <a:r>
              <a:rPr lang="en-US" dirty="0"/>
              <a:t>\ §û\. ¿d¡ §</a:t>
            </a:r>
            <a:r>
              <a:rPr lang="en-US" dirty="0" err="1"/>
              <a:t>ÚfNûTVôd</a:t>
            </a:r>
            <a:r>
              <a:rPr lang="en-US" dirty="0"/>
              <a:t>¡ </a:t>
            </a:r>
            <a:r>
              <a:rPr lang="en-US" dirty="0" err="1"/>
              <a:t>LôjR</a:t>
            </a:r>
            <a:r>
              <a:rPr lang="en-US" dirty="0"/>
              <a:t>]o </a:t>
            </a:r>
            <a:r>
              <a:rPr lang="en-US" dirty="0" err="1"/>
              <a:t>Lt×s</a:t>
            </a:r>
            <a:r>
              <a:rPr lang="en-US" dirty="0"/>
              <a:t>[ Lu²ûLVôn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9FD3D-05A4-4D69-892D-E36BF7A91E10}"/>
              </a:ext>
            </a:extLst>
          </p:cNvPr>
          <p:cNvSpPr txBox="1"/>
          <p:nvPr/>
        </p:nvSpPr>
        <p:spPr>
          <a:xfrm>
            <a:off x="2036777" y="5385626"/>
            <a:ext cx="811844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úLôj§WúUõ</a:t>
            </a:r>
            <a:r>
              <a:rPr lang="en-US" dirty="0"/>
              <a:t> </a:t>
            </a:r>
            <a:r>
              <a:rPr lang="en-US" dirty="0" err="1"/>
              <a:t>ëRô</a:t>
            </a:r>
            <a:r>
              <a:rPr lang="en-US" dirty="0"/>
              <a:t> </a:t>
            </a:r>
            <a:r>
              <a:rPr lang="en-US" dirty="0" err="1"/>
              <a:t>áhPúU</a:t>
            </a:r>
            <a:r>
              <a:rPr lang="en-US" dirty="0"/>
              <a:t> </a:t>
            </a:r>
            <a:r>
              <a:rPr lang="en-US" dirty="0" err="1"/>
              <a:t>úRôj§WúUõ</a:t>
            </a:r>
            <a:r>
              <a:rPr lang="en-US" dirty="0"/>
              <a:t> Õ§ </a:t>
            </a:r>
            <a:r>
              <a:rPr lang="en-US" dirty="0" err="1"/>
              <a:t>Nôt±ÓúYôm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39DD7-0740-4475-8700-78F1015A42E7}"/>
              </a:ext>
            </a:extLst>
          </p:cNvPr>
          <p:cNvSpPr txBox="1"/>
          <p:nvPr/>
        </p:nvSpPr>
        <p:spPr>
          <a:xfrm>
            <a:off x="1634105" y="5377237"/>
            <a:ext cx="892378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×Ý§«²u ù\</a:t>
            </a:r>
            <a:r>
              <a:rPr lang="en-US" dirty="0" err="1"/>
              <a:t>mûU</a:t>
            </a:r>
            <a:r>
              <a:rPr lang="en-US" dirty="0"/>
              <a:t> </a:t>
            </a:r>
            <a:r>
              <a:rPr lang="en-US" dirty="0" err="1"/>
              <a:t>EVoj</a:t>
            </a:r>
            <a:r>
              <a:rPr lang="en-US" dirty="0"/>
              <a:t>§]</a:t>
            </a:r>
            <a:r>
              <a:rPr lang="en-US" dirty="0" err="1"/>
              <a:t>ôúW</a:t>
            </a:r>
            <a:r>
              <a:rPr lang="en-US" dirty="0"/>
              <a:t> ×</a:t>
            </a:r>
            <a:r>
              <a:rPr lang="en-US" dirty="0" err="1"/>
              <a:t>LrkRYo</a:t>
            </a:r>
            <a:r>
              <a:rPr lang="en-US" dirty="0"/>
              <a:t> </a:t>
            </a:r>
            <a:r>
              <a:rPr lang="en-US" dirty="0" err="1"/>
              <a:t>SôUjûRl</a:t>
            </a:r>
            <a:r>
              <a:rPr lang="en-US" dirty="0"/>
              <a:t> </a:t>
            </a:r>
            <a:r>
              <a:rPr lang="en-US" dirty="0" err="1"/>
              <a:t>úTôt±ÓúYôm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D177A-117F-4EC4-A28B-C816F9317830}"/>
              </a:ext>
            </a:extLst>
          </p:cNvPr>
          <p:cNvSpPr txBox="1"/>
          <p:nvPr/>
        </p:nvSpPr>
        <p:spPr>
          <a:xfrm>
            <a:off x="1978054" y="5377238"/>
            <a:ext cx="823589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CWô</a:t>
            </a:r>
            <a:r>
              <a:rPr lang="en-US" dirty="0"/>
              <a:t>_ </a:t>
            </a:r>
            <a:r>
              <a:rPr lang="en-US" dirty="0" err="1"/>
              <a:t>ÏUôWj</a:t>
            </a:r>
            <a:r>
              <a:rPr lang="en-US" dirty="0"/>
              <a:t>§ </a:t>
            </a:r>
            <a:r>
              <a:rPr lang="en-US" dirty="0" err="1"/>
              <a:t>vRô</a:t>
            </a:r>
            <a:r>
              <a:rPr lang="en-US" dirty="0"/>
              <a:t>]</a:t>
            </a:r>
            <a:r>
              <a:rPr lang="en-US" dirty="0" err="1"/>
              <a:t>j§úX</a:t>
            </a:r>
            <a:r>
              <a:rPr lang="en-US" dirty="0"/>
              <a:t> </a:t>
            </a:r>
            <a:r>
              <a:rPr lang="en-US" dirty="0" err="1"/>
              <a:t>CWô_ô</a:t>
            </a:r>
            <a:r>
              <a:rPr lang="en-US" dirty="0"/>
              <a:t>§ </a:t>
            </a:r>
            <a:r>
              <a:rPr lang="en-US" dirty="0" err="1"/>
              <a:t>Wô_u</a:t>
            </a:r>
            <a:r>
              <a:rPr lang="en-US" dirty="0"/>
              <a:t> </a:t>
            </a:r>
            <a:r>
              <a:rPr lang="en-US" dirty="0" err="1"/>
              <a:t>CúVÑúYôúP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F1261-D9D8-427D-9972-16D32740553A}"/>
              </a:ext>
            </a:extLst>
          </p:cNvPr>
          <p:cNvSpPr txBox="1"/>
          <p:nvPr/>
        </p:nvSpPr>
        <p:spPr>
          <a:xfrm>
            <a:off x="1944498" y="5385626"/>
            <a:ext cx="830300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C]. _] </a:t>
            </a:r>
            <a:r>
              <a:rPr lang="en-US" dirty="0" err="1"/>
              <a:t>SôÓ</a:t>
            </a:r>
            <a:r>
              <a:rPr lang="en-US" dirty="0"/>
              <a:t>. RLlT²u ÅÓ </a:t>
            </a:r>
            <a:r>
              <a:rPr lang="en-US" dirty="0" err="1"/>
              <a:t>CuTm</a:t>
            </a:r>
            <a:r>
              <a:rPr lang="en-US" dirty="0"/>
              <a:t> U\</a:t>
            </a:r>
            <a:r>
              <a:rPr lang="en-US" dirty="0" err="1"/>
              <a:t>kÕ</a:t>
            </a:r>
            <a:r>
              <a:rPr lang="en-US" dirty="0"/>
              <a:t> </a:t>
            </a:r>
            <a:r>
              <a:rPr lang="en-US" dirty="0" err="1"/>
              <a:t>ùNu±ÓúYôm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BBC3B-192B-4FC0-B379-45B7FDC69E9D}"/>
              </a:ext>
            </a:extLst>
          </p:cNvPr>
          <p:cNvSpPr txBox="1"/>
          <p:nvPr/>
        </p:nvSpPr>
        <p:spPr>
          <a:xfrm>
            <a:off x="1843830" y="5377237"/>
            <a:ext cx="850434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£</a:t>
            </a:r>
            <a:r>
              <a:rPr lang="en-US" dirty="0" err="1"/>
              <a:t>j§ûW</a:t>
            </a:r>
            <a:r>
              <a:rPr lang="en-US" dirty="0"/>
              <a:t> </a:t>
            </a:r>
            <a:r>
              <a:rPr lang="en-US" dirty="0" err="1"/>
              <a:t>ûRVÛûP</a:t>
            </a:r>
            <a:r>
              <a:rPr lang="en-US" dirty="0"/>
              <a:t> </a:t>
            </a:r>
            <a:r>
              <a:rPr lang="en-US" dirty="0" err="1"/>
              <a:t>A¦kúR</a:t>
            </a:r>
            <a:r>
              <a:rPr lang="en-US" dirty="0"/>
              <a:t> £\</a:t>
            </a:r>
            <a:r>
              <a:rPr lang="en-US" dirty="0" err="1"/>
              <a:t>kR</a:t>
            </a:r>
            <a:r>
              <a:rPr lang="en-US" dirty="0"/>
              <a:t> Es[ô] </a:t>
            </a:r>
            <a:r>
              <a:rPr lang="en-US" dirty="0" err="1"/>
              <a:t>U¡ûU«úX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3418C-488A-42C3-83FF-3187D38A76B7}"/>
              </a:ext>
            </a:extLst>
          </p:cNvPr>
          <p:cNvSpPr txBox="1"/>
          <p:nvPr/>
        </p:nvSpPr>
        <p:spPr>
          <a:xfrm>
            <a:off x="1856413" y="5377237"/>
            <a:ext cx="847917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TÝùRôußªpXô</a:t>
            </a:r>
            <a:r>
              <a:rPr lang="en-US" dirty="0"/>
              <a:t> </a:t>
            </a:r>
            <a:r>
              <a:rPr lang="en-US" dirty="0" err="1"/>
              <a:t>T¬ÑjRUô</a:t>
            </a:r>
            <a:r>
              <a:rPr lang="en-US" dirty="0"/>
              <a:t>] </a:t>
            </a:r>
            <a:r>
              <a:rPr lang="en-US" dirty="0" err="1"/>
              <a:t>TôûYL</a:t>
            </a:r>
            <a:r>
              <a:rPr lang="en-US" dirty="0"/>
              <a:t>[</a:t>
            </a:r>
            <a:r>
              <a:rPr lang="en-US" dirty="0" err="1"/>
              <a:t>ôLl</a:t>
            </a:r>
            <a:r>
              <a:rPr lang="en-US" dirty="0"/>
              <a:t> T\</a:t>
            </a:r>
            <a:r>
              <a:rPr lang="en-US" dirty="0" err="1"/>
              <a:t>k§ÓúYôm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027EE-2661-455B-8B4B-1220DD13D7DF}"/>
              </a:ext>
            </a:extLst>
          </p:cNvPr>
          <p:cNvSpPr txBox="1"/>
          <p:nvPr/>
        </p:nvSpPr>
        <p:spPr>
          <a:xfrm>
            <a:off x="1906747" y="5377237"/>
            <a:ext cx="837850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BWeLs</a:t>
            </a:r>
            <a:r>
              <a:rPr lang="en-US" dirty="0"/>
              <a:t> </a:t>
            </a:r>
            <a:r>
              <a:rPr lang="en-US" dirty="0" err="1"/>
              <a:t>éh</a:t>
            </a:r>
            <a:r>
              <a:rPr lang="en-US" dirty="0"/>
              <a:t>¥ </a:t>
            </a:r>
            <a:r>
              <a:rPr lang="en-US" dirty="0" err="1"/>
              <a:t>AXeL¬júR</a:t>
            </a:r>
            <a:r>
              <a:rPr lang="en-US" dirty="0"/>
              <a:t> </a:t>
            </a:r>
          </a:p>
          <a:p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UQYôh</a:t>
            </a:r>
            <a:r>
              <a:rPr lang="en-US" dirty="0"/>
              <a:t>¥ Bd¡]</a:t>
            </a:r>
            <a:r>
              <a:rPr lang="en-US" dirty="0" err="1"/>
              <a:t>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186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2020-10-25T01:13:11Z</dcterms:modified>
</cp:coreProperties>
</file>