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C12CBADA-66DF-4F46-85B6-96E880587A77}"/>
    <pc:docChg chg="delSld modSld">
      <pc:chgData name="Samson Christopher" userId="6a13b5f1e64a53ae" providerId="LiveId" clId="{C12CBADA-66DF-4F46-85B6-96E880587A77}" dt="2020-10-25T02:10:39.698" v="362" actId="1035"/>
      <pc:docMkLst>
        <pc:docMk/>
      </pc:docMkLst>
      <pc:sldChg chg="del">
        <pc:chgData name="Samson Christopher" userId="6a13b5f1e64a53ae" providerId="LiveId" clId="{C12CBADA-66DF-4F46-85B6-96E880587A77}" dt="2020-10-25T02:08:52.80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12CBADA-66DF-4F46-85B6-96E880587A77}" dt="2020-10-25T02:09:04.230" v="74" actId="1036"/>
        <pc:sldMkLst>
          <pc:docMk/>
          <pc:sldMk cId="1777894342" sldId="389"/>
        </pc:sldMkLst>
        <pc:spChg chg="add mod">
          <ac:chgData name="Samson Christopher" userId="6a13b5f1e64a53ae" providerId="LiveId" clId="{C12CBADA-66DF-4F46-85B6-96E880587A77}" dt="2020-10-25T02:09:04.230" v="74" actId="1036"/>
          <ac:spMkLst>
            <pc:docMk/>
            <pc:sldMk cId="1777894342" sldId="389"/>
            <ac:spMk id="4" creationId="{3E7DF46A-962F-4079-BAE9-FF1858DACA87}"/>
          </ac:spMkLst>
        </pc:spChg>
      </pc:sldChg>
      <pc:sldChg chg="addSp modSp mod">
        <pc:chgData name="Samson Christopher" userId="6a13b5f1e64a53ae" providerId="LiveId" clId="{C12CBADA-66DF-4F46-85B6-96E880587A77}" dt="2020-10-25T02:09:23.711" v="158" actId="1036"/>
        <pc:sldMkLst>
          <pc:docMk/>
          <pc:sldMk cId="850099564" sldId="390"/>
        </pc:sldMkLst>
        <pc:spChg chg="add mod">
          <ac:chgData name="Samson Christopher" userId="6a13b5f1e64a53ae" providerId="LiveId" clId="{C12CBADA-66DF-4F46-85B6-96E880587A77}" dt="2020-10-25T02:09:23.711" v="158" actId="1036"/>
          <ac:spMkLst>
            <pc:docMk/>
            <pc:sldMk cId="850099564" sldId="390"/>
            <ac:spMk id="4" creationId="{138BF647-C82E-4D84-8797-8AD3112165BE}"/>
          </ac:spMkLst>
        </pc:spChg>
      </pc:sldChg>
      <pc:sldChg chg="addSp modSp mod">
        <pc:chgData name="Samson Christopher" userId="6a13b5f1e64a53ae" providerId="LiveId" clId="{C12CBADA-66DF-4F46-85B6-96E880587A77}" dt="2020-10-25T02:09:43.005" v="214" actId="1035"/>
        <pc:sldMkLst>
          <pc:docMk/>
          <pc:sldMk cId="944968354" sldId="391"/>
        </pc:sldMkLst>
        <pc:spChg chg="add mod">
          <ac:chgData name="Samson Christopher" userId="6a13b5f1e64a53ae" providerId="LiveId" clId="{C12CBADA-66DF-4F46-85B6-96E880587A77}" dt="2020-10-25T02:09:43.005" v="214" actId="1035"/>
          <ac:spMkLst>
            <pc:docMk/>
            <pc:sldMk cId="944968354" sldId="391"/>
            <ac:spMk id="4" creationId="{30424CC0-9CDA-463D-B16B-5C5752C3D2DF}"/>
          </ac:spMkLst>
        </pc:spChg>
      </pc:sldChg>
      <pc:sldChg chg="addSp modSp mod">
        <pc:chgData name="Samson Christopher" userId="6a13b5f1e64a53ae" providerId="LiveId" clId="{C12CBADA-66DF-4F46-85B6-96E880587A77}" dt="2020-10-25T02:10:18.019" v="301" actId="1035"/>
        <pc:sldMkLst>
          <pc:docMk/>
          <pc:sldMk cId="1414681237" sldId="392"/>
        </pc:sldMkLst>
        <pc:spChg chg="add mod">
          <ac:chgData name="Samson Christopher" userId="6a13b5f1e64a53ae" providerId="LiveId" clId="{C12CBADA-66DF-4F46-85B6-96E880587A77}" dt="2020-10-25T02:10:18.019" v="301" actId="1035"/>
          <ac:spMkLst>
            <pc:docMk/>
            <pc:sldMk cId="1414681237" sldId="392"/>
            <ac:spMk id="4" creationId="{A46FCB04-2FFE-4BB3-97F5-5F76277CF0FB}"/>
          </ac:spMkLst>
        </pc:spChg>
      </pc:sldChg>
      <pc:sldChg chg="addSp modSp mod">
        <pc:chgData name="Samson Christopher" userId="6a13b5f1e64a53ae" providerId="LiveId" clId="{C12CBADA-66DF-4F46-85B6-96E880587A77}" dt="2020-10-25T02:10:39.698" v="362" actId="1035"/>
        <pc:sldMkLst>
          <pc:docMk/>
          <pc:sldMk cId="4103851070" sldId="393"/>
        </pc:sldMkLst>
        <pc:spChg chg="add mod">
          <ac:chgData name="Samson Christopher" userId="6a13b5f1e64a53ae" providerId="LiveId" clId="{C12CBADA-66DF-4F46-85B6-96E880587A77}" dt="2020-10-25T02:10:39.698" v="362" actId="1035"/>
          <ac:spMkLst>
            <pc:docMk/>
            <pc:sldMk cId="4103851070" sldId="393"/>
            <ac:spMk id="4" creationId="{1112DB2D-4662-435D-A906-835A934E13A3}"/>
          </ac:spMkLst>
        </pc:spChg>
      </pc:sldChg>
      <pc:sldChg chg="del">
        <pc:chgData name="Samson Christopher" userId="6a13b5f1e64a53ae" providerId="LiveId" clId="{C12CBADA-66DF-4F46-85B6-96E880587A77}" dt="2020-10-25T02:08:41.799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C12CBADA-66DF-4F46-85B6-96E880587A77}" dt="2020-10-25T02:08:42.232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C12CBADA-66DF-4F46-85B6-96E880587A77}" dt="2020-10-25T02:08:42.630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C12CBADA-66DF-4F46-85B6-96E880587A77}" dt="2020-10-25T02:08:43.09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C12CBADA-66DF-4F46-85B6-96E880587A77}" dt="2020-10-25T02:08:43.52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C12CBADA-66DF-4F46-85B6-96E880587A77}" dt="2020-10-25T02:08:44.05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12CBADA-66DF-4F46-85B6-96E880587A77}" dt="2020-10-25T02:08:44.58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C12CBADA-66DF-4F46-85B6-96E880587A77}" dt="2020-10-25T02:08:45.06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12CBADA-66DF-4F46-85B6-96E880587A77}" dt="2020-10-25T02:08:45.57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12CBADA-66DF-4F46-85B6-96E880587A77}" dt="2020-10-25T02:08:46.15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DF46A-962F-4079-BAE9-FF1858DACA87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''AÚs </a:t>
            </a:r>
            <a:r>
              <a:rPr lang="en-US" dirty="0" err="1"/>
              <a:t>HWô</a:t>
            </a:r>
            <a:r>
              <a:rPr lang="en-US" dirty="0"/>
              <a:t>[</a:t>
            </a:r>
            <a:r>
              <a:rPr lang="en-US" dirty="0" err="1"/>
              <a:t>Uônl</a:t>
            </a:r>
            <a:r>
              <a:rPr lang="en-US" dirty="0"/>
              <a:t> </a:t>
            </a:r>
            <a:r>
              <a:rPr lang="en-US" dirty="0" err="1"/>
              <a:t>ùTnÙm</a:t>
            </a:r>
            <a:r>
              <a:rPr lang="en-US" dirty="0"/>
              <a:t>@@ </a:t>
            </a:r>
            <a:r>
              <a:rPr lang="en-US" dirty="0" err="1"/>
              <a:t>Eß</a:t>
            </a:r>
            <a:r>
              <a:rPr lang="en-US" dirty="0"/>
              <a:t>§ </a:t>
            </a:r>
            <a:r>
              <a:rPr lang="en-US" dirty="0" err="1"/>
              <a:t>Yôd¡ÕúY</a:t>
            </a:r>
            <a:r>
              <a:rPr lang="en-US" dirty="0"/>
              <a:t> </a:t>
            </a:r>
            <a:r>
              <a:rPr lang="en-US" dirty="0" err="1"/>
              <a:t>BßRp</a:t>
            </a:r>
            <a:r>
              <a:rPr lang="en-US" dirty="0"/>
              <a:t> </a:t>
            </a:r>
            <a:r>
              <a:rPr lang="en-US" dirty="0" err="1"/>
              <a:t>úRßRp</a:t>
            </a:r>
            <a:r>
              <a:rPr lang="en-US" dirty="0"/>
              <a:t> </a:t>
            </a:r>
            <a:r>
              <a:rPr lang="en-US" dirty="0" err="1"/>
              <a:t>ùNnÙm</a:t>
            </a:r>
            <a:r>
              <a:rPr lang="en-US" dirty="0"/>
              <a:t> </a:t>
            </a:r>
            <a:r>
              <a:rPr lang="en-US" dirty="0" err="1"/>
              <a:t>NûTûV</a:t>
            </a:r>
            <a:r>
              <a:rPr lang="en-US" dirty="0"/>
              <a:t> </a:t>
            </a:r>
            <a:r>
              <a:rPr lang="en-US" dirty="0" err="1"/>
              <a:t>E«ol©dÏúU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BF647-C82E-4D84-8797-8AD3112165BE}"/>
              </a:ext>
            </a:extLst>
          </p:cNvPr>
          <p:cNvSpPr txBox="1"/>
          <p:nvPr/>
        </p:nvSpPr>
        <p:spPr>
          <a:xfrm>
            <a:off x="0" y="53813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AÚs </a:t>
            </a:r>
            <a:r>
              <a:rPr lang="en-US" dirty="0" err="1"/>
              <a:t>HWô</a:t>
            </a:r>
            <a:r>
              <a:rPr lang="en-US" dirty="0"/>
              <a:t>[m. AÚs </a:t>
            </a:r>
            <a:r>
              <a:rPr lang="en-US" dirty="0" err="1"/>
              <a:t>AY£VúU</a:t>
            </a:r>
            <a:r>
              <a:rPr lang="en-US" dirty="0"/>
              <a:t> </a:t>
            </a:r>
          </a:p>
          <a:p>
            <a:r>
              <a:rPr lang="en-US" dirty="0" err="1"/>
              <a:t>AtTUôn</a:t>
            </a:r>
            <a:r>
              <a:rPr lang="en-US" dirty="0"/>
              <a:t> </a:t>
            </a:r>
            <a:r>
              <a:rPr lang="en-US" dirty="0" err="1"/>
              <a:t>ùNôtTUôn</a:t>
            </a:r>
            <a:r>
              <a:rPr lang="en-US" dirty="0"/>
              <a:t> </a:t>
            </a:r>
            <a:r>
              <a:rPr lang="en-US" dirty="0" err="1"/>
              <a:t>ApX</a:t>
            </a:r>
            <a:r>
              <a:rPr lang="en-US" dirty="0"/>
              <a:t> §W[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ùTnVhÓúU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24CC0-9CDA-463D-B16B-5C5752C3D2D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''AÚs </a:t>
            </a:r>
            <a:r>
              <a:rPr lang="en-US" dirty="0" err="1"/>
              <a:t>HWô</a:t>
            </a:r>
            <a:r>
              <a:rPr lang="en-US" dirty="0"/>
              <a:t>[</a:t>
            </a:r>
            <a:r>
              <a:rPr lang="en-US" dirty="0" err="1"/>
              <a:t>Uônl</a:t>
            </a:r>
            <a:r>
              <a:rPr lang="en-US" dirty="0"/>
              <a:t> </a:t>
            </a:r>
            <a:r>
              <a:rPr lang="en-US" dirty="0" err="1"/>
              <a:t>ùTnÙm</a:t>
            </a:r>
            <a:r>
              <a:rPr lang="en-US" dirty="0"/>
              <a:t>@@ </a:t>
            </a:r>
            <a:r>
              <a:rPr lang="en-US" dirty="0" err="1"/>
              <a:t>úUL</a:t>
            </a:r>
            <a:r>
              <a:rPr lang="en-US" dirty="0"/>
              <a:t> </a:t>
            </a:r>
            <a:r>
              <a:rPr lang="en-US" dirty="0" err="1"/>
              <a:t>UkRôW</a:t>
            </a:r>
            <a:r>
              <a:rPr lang="en-US" dirty="0"/>
              <a:t> </a:t>
            </a:r>
            <a:r>
              <a:rPr lang="en-US" dirty="0" err="1"/>
              <a:t>ØiPôm</a:t>
            </a:r>
            <a:r>
              <a:rPr lang="en-US" dirty="0"/>
              <a:t> </a:t>
            </a:r>
            <a:r>
              <a:rPr lang="en-US" dirty="0" err="1"/>
              <a:t>LôPô</a:t>
            </a:r>
            <a:r>
              <a:rPr lang="en-US" dirty="0"/>
              <a:t>] ¨</a:t>
            </a:r>
            <a:r>
              <a:rPr lang="en-US" dirty="0" err="1"/>
              <a:t>Xj§úXÙm</a:t>
            </a:r>
            <a:r>
              <a:rPr lang="en-US" dirty="0"/>
              <a:t> </a:t>
            </a:r>
            <a:r>
              <a:rPr lang="en-US" dirty="0" err="1"/>
              <a:t>ùN¯l×m</a:t>
            </a:r>
            <a:r>
              <a:rPr lang="en-US" dirty="0"/>
              <a:t> </a:t>
            </a:r>
            <a:r>
              <a:rPr lang="en-US" dirty="0" err="1"/>
              <a:t>é¬l×Uôm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FCB04-2FFE-4BB3-97F5-5F76277CF0FB}"/>
              </a:ext>
            </a:extLst>
          </p:cNvPr>
          <p:cNvSpPr txBox="1"/>
          <p:nvPr/>
        </p:nvSpPr>
        <p:spPr>
          <a:xfrm>
            <a:off x="-1" y="538135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''AÚs </a:t>
            </a:r>
            <a:r>
              <a:rPr lang="en-US" dirty="0" err="1"/>
              <a:t>HWô</a:t>
            </a:r>
            <a:r>
              <a:rPr lang="en-US" dirty="0"/>
              <a:t>[</a:t>
            </a:r>
            <a:r>
              <a:rPr lang="en-US" dirty="0" err="1"/>
              <a:t>Uônl</a:t>
            </a:r>
            <a:r>
              <a:rPr lang="en-US" dirty="0"/>
              <a:t> </a:t>
            </a:r>
            <a:r>
              <a:rPr lang="en-US" dirty="0" err="1"/>
              <a:t>ùTnÙm</a:t>
            </a:r>
            <a:r>
              <a:rPr lang="en-US" dirty="0"/>
              <a:t>@@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YkRÚÞúU</a:t>
            </a:r>
            <a:r>
              <a:rPr lang="en-US" dirty="0"/>
              <a:t> </a:t>
            </a:r>
            <a:r>
              <a:rPr lang="en-US" dirty="0" err="1"/>
              <a:t>CeÏs</a:t>
            </a:r>
            <a:r>
              <a:rPr lang="en-US" dirty="0"/>
              <a:t>[ </a:t>
            </a:r>
            <a:r>
              <a:rPr lang="en-US" dirty="0" err="1"/>
              <a:t>áhPj§úXÙm</a:t>
            </a:r>
            <a:r>
              <a:rPr lang="en-US" dirty="0"/>
              <a:t> ¡¬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ùNnRÚÞúUu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2DB2D-4662-435D-A906-835A934E13A3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''AÚs </a:t>
            </a:r>
            <a:r>
              <a:rPr lang="en-US" dirty="0" err="1"/>
              <a:t>HWô</a:t>
            </a:r>
            <a:r>
              <a:rPr lang="en-US" dirty="0"/>
              <a:t>[</a:t>
            </a:r>
            <a:r>
              <a:rPr lang="en-US" dirty="0" err="1"/>
              <a:t>Uônl</a:t>
            </a:r>
            <a:r>
              <a:rPr lang="en-US" dirty="0"/>
              <a:t> </a:t>
            </a:r>
            <a:r>
              <a:rPr lang="en-US" dirty="0" err="1"/>
              <a:t>ùTnÙm</a:t>
            </a:r>
            <a:r>
              <a:rPr lang="en-US" dirty="0"/>
              <a:t>@@ </a:t>
            </a:r>
            <a:r>
              <a:rPr lang="en-US" dirty="0" err="1"/>
              <a:t>ùTô¯Vm</a:t>
            </a:r>
            <a:r>
              <a:rPr lang="en-US" dirty="0"/>
              <a:t> </a:t>
            </a:r>
            <a:r>
              <a:rPr lang="en-US" dirty="0" err="1"/>
              <a:t>CbQúU</a:t>
            </a:r>
            <a:r>
              <a:rPr lang="en-US" dirty="0"/>
              <a:t> </a:t>
            </a:r>
            <a:r>
              <a:rPr lang="en-US" dirty="0" err="1"/>
              <a:t>AÚ°u</a:t>
            </a:r>
            <a:r>
              <a:rPr lang="en-US" dirty="0"/>
              <a:t> </a:t>
            </a:r>
            <a:r>
              <a:rPr lang="en-US" dirty="0" err="1"/>
              <a:t>Uô¬ûVj</a:t>
            </a:r>
            <a:r>
              <a:rPr lang="en-US" dirty="0"/>
              <a:t> </a:t>
            </a:r>
            <a:r>
              <a:rPr lang="en-US" dirty="0" err="1"/>
              <a:t>RôÚm</a:t>
            </a:r>
            <a:r>
              <a:rPr lang="en-US" dirty="0"/>
              <a:t> ËY </a:t>
            </a:r>
            <a:r>
              <a:rPr lang="en-US" dirty="0" err="1"/>
              <a:t>RVôTWúW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101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2020-10-25T02:10:42Z</dcterms:modified>
</cp:coreProperties>
</file>