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ED7110BA-B520-4F3D-8333-8649FADC4B2A}"/>
    <pc:docChg chg="delSld modSld">
      <pc:chgData name="Samson Christopher" userId="6a13b5f1e64a53ae" providerId="LiveId" clId="{ED7110BA-B520-4F3D-8333-8649FADC4B2A}" dt="2020-10-25T02:15:14.799" v="557" actId="1036"/>
      <pc:docMkLst>
        <pc:docMk/>
      </pc:docMkLst>
      <pc:sldChg chg="del">
        <pc:chgData name="Samson Christopher" userId="6a13b5f1e64a53ae" providerId="LiveId" clId="{ED7110BA-B520-4F3D-8333-8649FADC4B2A}" dt="2020-10-25T02:12:51.712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D7110BA-B520-4F3D-8333-8649FADC4B2A}" dt="2020-10-25T02:14:24.593" v="100" actId="1035"/>
        <pc:sldMkLst>
          <pc:docMk/>
          <pc:sldMk cId="1777894342" sldId="389"/>
        </pc:sldMkLst>
        <pc:spChg chg="add mod">
          <ac:chgData name="Samson Christopher" userId="6a13b5f1e64a53ae" providerId="LiveId" clId="{ED7110BA-B520-4F3D-8333-8649FADC4B2A}" dt="2020-10-25T02:14:24.593" v="100" actId="1035"/>
          <ac:spMkLst>
            <pc:docMk/>
            <pc:sldMk cId="1777894342" sldId="389"/>
            <ac:spMk id="4" creationId="{0B996C0D-10C5-4D2D-8FF8-A694132B645F}"/>
          </ac:spMkLst>
        </pc:spChg>
      </pc:sldChg>
      <pc:sldChg chg="addSp modSp mod">
        <pc:chgData name="Samson Christopher" userId="6a13b5f1e64a53ae" providerId="LiveId" clId="{ED7110BA-B520-4F3D-8333-8649FADC4B2A}" dt="2020-10-25T02:14:30.636" v="150" actId="1036"/>
        <pc:sldMkLst>
          <pc:docMk/>
          <pc:sldMk cId="850099564" sldId="390"/>
        </pc:sldMkLst>
        <pc:spChg chg="add mod">
          <ac:chgData name="Samson Christopher" userId="6a13b5f1e64a53ae" providerId="LiveId" clId="{ED7110BA-B520-4F3D-8333-8649FADC4B2A}" dt="2020-10-25T02:14:30.636" v="150" actId="1036"/>
          <ac:spMkLst>
            <pc:docMk/>
            <pc:sldMk cId="850099564" sldId="390"/>
            <ac:spMk id="4" creationId="{224927D3-047E-417F-832B-FA019225AAFC}"/>
          </ac:spMkLst>
        </pc:spChg>
      </pc:sldChg>
      <pc:sldChg chg="addSp modSp mod">
        <pc:chgData name="Samson Christopher" userId="6a13b5f1e64a53ae" providerId="LiveId" clId="{ED7110BA-B520-4F3D-8333-8649FADC4B2A}" dt="2020-10-25T02:14:34.354" v="192" actId="1035"/>
        <pc:sldMkLst>
          <pc:docMk/>
          <pc:sldMk cId="944968354" sldId="391"/>
        </pc:sldMkLst>
        <pc:spChg chg="add mod">
          <ac:chgData name="Samson Christopher" userId="6a13b5f1e64a53ae" providerId="LiveId" clId="{ED7110BA-B520-4F3D-8333-8649FADC4B2A}" dt="2020-10-25T02:14:34.354" v="192" actId="1035"/>
          <ac:spMkLst>
            <pc:docMk/>
            <pc:sldMk cId="944968354" sldId="391"/>
            <ac:spMk id="4" creationId="{A85D6D52-EC75-4F8B-ABF5-C7B849D3DEFA}"/>
          </ac:spMkLst>
        </pc:spChg>
      </pc:sldChg>
      <pc:sldChg chg="addSp modSp mod">
        <pc:chgData name="Samson Christopher" userId="6a13b5f1e64a53ae" providerId="LiveId" clId="{ED7110BA-B520-4F3D-8333-8649FADC4B2A}" dt="2020-10-25T02:14:39.787" v="244" actId="1036"/>
        <pc:sldMkLst>
          <pc:docMk/>
          <pc:sldMk cId="1414681237" sldId="392"/>
        </pc:sldMkLst>
        <pc:spChg chg="add mod">
          <ac:chgData name="Samson Christopher" userId="6a13b5f1e64a53ae" providerId="LiveId" clId="{ED7110BA-B520-4F3D-8333-8649FADC4B2A}" dt="2020-10-25T02:14:39.787" v="244" actId="1036"/>
          <ac:spMkLst>
            <pc:docMk/>
            <pc:sldMk cId="1414681237" sldId="392"/>
            <ac:spMk id="4" creationId="{9B6431E3-C34F-4E36-AB7C-C5CEE1794D81}"/>
          </ac:spMkLst>
        </pc:spChg>
      </pc:sldChg>
      <pc:sldChg chg="addSp modSp mod">
        <pc:chgData name="Samson Christopher" userId="6a13b5f1e64a53ae" providerId="LiveId" clId="{ED7110BA-B520-4F3D-8333-8649FADC4B2A}" dt="2020-10-25T02:14:44.804" v="295" actId="1035"/>
        <pc:sldMkLst>
          <pc:docMk/>
          <pc:sldMk cId="4103851070" sldId="393"/>
        </pc:sldMkLst>
        <pc:spChg chg="add mod">
          <ac:chgData name="Samson Christopher" userId="6a13b5f1e64a53ae" providerId="LiveId" clId="{ED7110BA-B520-4F3D-8333-8649FADC4B2A}" dt="2020-10-25T02:14:44.804" v="295" actId="1035"/>
          <ac:spMkLst>
            <pc:docMk/>
            <pc:sldMk cId="4103851070" sldId="393"/>
            <ac:spMk id="4" creationId="{BE9E4854-1387-479B-87A7-F71F85719CAF}"/>
          </ac:spMkLst>
        </pc:spChg>
      </pc:sldChg>
      <pc:sldChg chg="addSp modSp mod">
        <pc:chgData name="Samson Christopher" userId="6a13b5f1e64a53ae" providerId="LiveId" clId="{ED7110BA-B520-4F3D-8333-8649FADC4B2A}" dt="2020-10-25T02:14:51.180" v="347" actId="1036"/>
        <pc:sldMkLst>
          <pc:docMk/>
          <pc:sldMk cId="659567130" sldId="394"/>
        </pc:sldMkLst>
        <pc:spChg chg="add mod">
          <ac:chgData name="Samson Christopher" userId="6a13b5f1e64a53ae" providerId="LiveId" clId="{ED7110BA-B520-4F3D-8333-8649FADC4B2A}" dt="2020-10-25T02:14:51.180" v="347" actId="1036"/>
          <ac:spMkLst>
            <pc:docMk/>
            <pc:sldMk cId="659567130" sldId="394"/>
            <ac:spMk id="4" creationId="{4D08C3D1-A9C9-43E0-AFB9-A929681B3A73}"/>
          </ac:spMkLst>
        </pc:spChg>
      </pc:sldChg>
      <pc:sldChg chg="addSp modSp mod">
        <pc:chgData name="Samson Christopher" userId="6a13b5f1e64a53ae" providerId="LiveId" clId="{ED7110BA-B520-4F3D-8333-8649FADC4B2A}" dt="2020-10-25T02:14:57.171" v="405" actId="1036"/>
        <pc:sldMkLst>
          <pc:docMk/>
          <pc:sldMk cId="859356432" sldId="395"/>
        </pc:sldMkLst>
        <pc:spChg chg="add mod">
          <ac:chgData name="Samson Christopher" userId="6a13b5f1e64a53ae" providerId="LiveId" clId="{ED7110BA-B520-4F3D-8333-8649FADC4B2A}" dt="2020-10-25T02:14:57.171" v="405" actId="1036"/>
          <ac:spMkLst>
            <pc:docMk/>
            <pc:sldMk cId="859356432" sldId="395"/>
            <ac:spMk id="4" creationId="{78EEACEB-1FF7-4D92-8372-55884D906712}"/>
          </ac:spMkLst>
        </pc:spChg>
      </pc:sldChg>
      <pc:sldChg chg="addSp modSp mod">
        <pc:chgData name="Samson Christopher" userId="6a13b5f1e64a53ae" providerId="LiveId" clId="{ED7110BA-B520-4F3D-8333-8649FADC4B2A}" dt="2020-10-25T02:15:01.893" v="453" actId="1036"/>
        <pc:sldMkLst>
          <pc:docMk/>
          <pc:sldMk cId="2025405914" sldId="396"/>
        </pc:sldMkLst>
        <pc:spChg chg="add mod">
          <ac:chgData name="Samson Christopher" userId="6a13b5f1e64a53ae" providerId="LiveId" clId="{ED7110BA-B520-4F3D-8333-8649FADC4B2A}" dt="2020-10-25T02:15:01.893" v="453" actId="1036"/>
          <ac:spMkLst>
            <pc:docMk/>
            <pc:sldMk cId="2025405914" sldId="396"/>
            <ac:spMk id="4" creationId="{D72F8494-3755-412E-A603-7E9AE07F7611}"/>
          </ac:spMkLst>
        </pc:spChg>
      </pc:sldChg>
      <pc:sldChg chg="addSp modSp mod">
        <pc:chgData name="Samson Christopher" userId="6a13b5f1e64a53ae" providerId="LiveId" clId="{ED7110BA-B520-4F3D-8333-8649FADC4B2A}" dt="2020-10-25T02:15:09.203" v="508" actId="1036"/>
        <pc:sldMkLst>
          <pc:docMk/>
          <pc:sldMk cId="2940326978" sldId="397"/>
        </pc:sldMkLst>
        <pc:spChg chg="add mod">
          <ac:chgData name="Samson Christopher" userId="6a13b5f1e64a53ae" providerId="LiveId" clId="{ED7110BA-B520-4F3D-8333-8649FADC4B2A}" dt="2020-10-25T02:15:09.203" v="508" actId="1036"/>
          <ac:spMkLst>
            <pc:docMk/>
            <pc:sldMk cId="2940326978" sldId="397"/>
            <ac:spMk id="4" creationId="{11C8558A-1440-4597-B606-414D7581C9E7}"/>
          </ac:spMkLst>
        </pc:spChg>
      </pc:sldChg>
      <pc:sldChg chg="addSp modSp mod">
        <pc:chgData name="Samson Christopher" userId="6a13b5f1e64a53ae" providerId="LiveId" clId="{ED7110BA-B520-4F3D-8333-8649FADC4B2A}" dt="2020-10-25T02:15:14.799" v="557" actId="1036"/>
        <pc:sldMkLst>
          <pc:docMk/>
          <pc:sldMk cId="2964080828" sldId="398"/>
        </pc:sldMkLst>
        <pc:spChg chg="add mod">
          <ac:chgData name="Samson Christopher" userId="6a13b5f1e64a53ae" providerId="LiveId" clId="{ED7110BA-B520-4F3D-8333-8649FADC4B2A}" dt="2020-10-25T02:15:14.799" v="557" actId="1036"/>
          <ac:spMkLst>
            <pc:docMk/>
            <pc:sldMk cId="2964080828" sldId="398"/>
            <ac:spMk id="4" creationId="{DA0E7CD5-CB2A-4D68-AA53-F1933FB109CC}"/>
          </ac:spMkLst>
        </pc:spChg>
      </pc:sldChg>
      <pc:sldChg chg="del">
        <pc:chgData name="Samson Christopher" userId="6a13b5f1e64a53ae" providerId="LiveId" clId="{ED7110BA-B520-4F3D-8333-8649FADC4B2A}" dt="2020-10-25T02:12:31.652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ED7110BA-B520-4F3D-8333-8649FADC4B2A}" dt="2020-10-25T02:12:32.17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ED7110BA-B520-4F3D-8333-8649FADC4B2A}" dt="2020-10-25T02:12:32.68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ED7110BA-B520-4F3D-8333-8649FADC4B2A}" dt="2020-10-25T02:12:33.22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D7110BA-B520-4F3D-8333-8649FADC4B2A}" dt="2020-10-25T02:12:33.83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96C0D-10C5-4D2D-8FF8-A694132B645F}"/>
              </a:ext>
            </a:extLst>
          </p:cNvPr>
          <p:cNvSpPr txBox="1"/>
          <p:nvPr/>
        </p:nvSpPr>
        <p:spPr>
          <a:xfrm>
            <a:off x="1776718" y="5377237"/>
            <a:ext cx="86385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UQYôrÜ</a:t>
            </a:r>
            <a:r>
              <a:rPr lang="en-US" dirty="0"/>
              <a:t> ×® Yôr®²p </a:t>
            </a:r>
            <a:r>
              <a:rPr lang="en-US" dirty="0" err="1"/>
              <a:t>YôrÜ</a:t>
            </a:r>
            <a:r>
              <a:rPr lang="en-US" dirty="0"/>
              <a:t> </a:t>
            </a:r>
            <a:r>
              <a:rPr lang="en-US" dirty="0" err="1"/>
              <a:t>UeL</a:t>
            </a:r>
            <a:r>
              <a:rPr lang="en-US" dirty="0"/>
              <a:t>[ </a:t>
            </a:r>
            <a:r>
              <a:rPr lang="en-US" dirty="0" err="1"/>
              <a:t>YôrÜ</a:t>
            </a:r>
            <a:r>
              <a:rPr lang="en-US" dirty="0"/>
              <a:t> Yôr®²p </a:t>
            </a:r>
            <a:r>
              <a:rPr lang="en-US" dirty="0" err="1"/>
              <a:t>YôrÜ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E7CD5-CB2A-4D68-AA53-F1933FB109CC}"/>
              </a:ext>
            </a:extLst>
          </p:cNvPr>
          <p:cNvSpPr txBox="1"/>
          <p:nvPr/>
        </p:nvSpPr>
        <p:spPr>
          <a:xfrm>
            <a:off x="2204557" y="5385627"/>
            <a:ext cx="77828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Au±«p</a:t>
            </a:r>
            <a:r>
              <a:rPr lang="en-US" dirty="0"/>
              <a:t> </a:t>
            </a:r>
            <a:r>
              <a:rPr lang="en-US" dirty="0" err="1"/>
              <a:t>é®XUokR</a:t>
            </a:r>
            <a:r>
              <a:rPr lang="en-US" dirty="0"/>
              <a:t> </a:t>
            </a:r>
            <a:r>
              <a:rPr lang="en-US" dirty="0" err="1"/>
              <a:t>NgN</a:t>
            </a:r>
            <a:r>
              <a:rPr lang="en-US" dirty="0"/>
              <a:t>® </a:t>
            </a:r>
            <a:r>
              <a:rPr lang="en-US" dirty="0" err="1"/>
              <a:t>AYû</a:t>
            </a:r>
            <a:r>
              <a:rPr lang="en-US" dirty="0"/>
              <a:t>]«</a:t>
            </a:r>
            <a:r>
              <a:rPr lang="en-US" dirty="0" err="1"/>
              <a:t>pXôR</a:t>
            </a:r>
            <a:r>
              <a:rPr lang="en-US" dirty="0"/>
              <a:t> </a:t>
            </a:r>
            <a:r>
              <a:rPr lang="en-US" dirty="0" err="1"/>
              <a:t>Yù</a:t>
            </a:r>
            <a:r>
              <a:rPr lang="en-US" dirty="0"/>
              <a:t>]</a:t>
            </a:r>
            <a:r>
              <a:rPr lang="en-US" dirty="0" err="1"/>
              <a:t>ôÚ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927D3-047E-417F-832B-FA019225AAFC}"/>
              </a:ext>
            </a:extLst>
          </p:cNvPr>
          <p:cNvSpPr txBox="1"/>
          <p:nvPr/>
        </p:nvSpPr>
        <p:spPr>
          <a:xfrm>
            <a:off x="1370027" y="5385626"/>
            <a:ext cx="94519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UQYôrÜ</a:t>
            </a:r>
            <a:r>
              <a:rPr lang="en-US" dirty="0"/>
              <a:t> ×® Yôr®²p </a:t>
            </a:r>
            <a:r>
              <a:rPr lang="en-US" dirty="0" err="1"/>
              <a:t>YôrÜ</a:t>
            </a:r>
            <a:r>
              <a:rPr lang="en-US" dirty="0"/>
              <a:t> UÚ®V </a:t>
            </a:r>
            <a:r>
              <a:rPr lang="en-US" dirty="0" err="1"/>
              <a:t>úNôT</a:t>
            </a:r>
            <a:r>
              <a:rPr lang="en-US" dirty="0"/>
              <a:t>] </a:t>
            </a:r>
            <a:r>
              <a:rPr lang="en-US" dirty="0" err="1"/>
              <a:t>ÑTYôrÜ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D6D52-EC75-4F8B-ABF5-C7B849D3DEFA}"/>
              </a:ext>
            </a:extLst>
          </p:cNvPr>
          <p:cNvSpPr txBox="1"/>
          <p:nvPr/>
        </p:nvSpPr>
        <p:spPr>
          <a:xfrm>
            <a:off x="2053555" y="5385627"/>
            <a:ext cx="80848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ÕûQ</a:t>
            </a:r>
            <a:r>
              <a:rPr lang="en-US" dirty="0"/>
              <a:t> ©¬</a:t>
            </a:r>
            <a:r>
              <a:rPr lang="en-US" dirty="0" err="1"/>
              <a:t>VôÕ</a:t>
            </a:r>
            <a:r>
              <a:rPr lang="en-US" dirty="0"/>
              <a:t> </a:t>
            </a:r>
            <a:r>
              <a:rPr lang="en-US" dirty="0" err="1"/>
              <a:t>úRôûL«mUôÕ</a:t>
            </a:r>
            <a:r>
              <a:rPr lang="en-US" dirty="0"/>
              <a:t> ÑTUQ </a:t>
            </a:r>
            <a:r>
              <a:rPr lang="en-US" dirty="0" err="1"/>
              <a:t>UL°Yo</a:t>
            </a:r>
            <a:r>
              <a:rPr lang="en-US" dirty="0"/>
              <a:t> CÕ </a:t>
            </a:r>
            <a:r>
              <a:rPr lang="en-US" dirty="0" err="1"/>
              <a:t>úTôÕ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431E3-C34F-4E36-AB7C-C5CEE1794D81}"/>
              </a:ext>
            </a:extLst>
          </p:cNvPr>
          <p:cNvSpPr txBox="1"/>
          <p:nvPr/>
        </p:nvSpPr>
        <p:spPr>
          <a:xfrm>
            <a:off x="2095500" y="5385626"/>
            <a:ext cx="8001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UQØû</a:t>
            </a:r>
            <a:r>
              <a:rPr lang="en-US" dirty="0"/>
              <a:t>\ </a:t>
            </a:r>
            <a:r>
              <a:rPr lang="en-US" dirty="0" err="1"/>
              <a:t>úVôÕ</a:t>
            </a:r>
            <a:r>
              <a:rPr lang="en-US" dirty="0"/>
              <a:t> YN]m ®</a:t>
            </a:r>
            <a:r>
              <a:rPr lang="en-US" dirty="0" err="1"/>
              <a:t>PôÕ</a:t>
            </a:r>
            <a:r>
              <a:rPr lang="en-US" dirty="0"/>
              <a:t> </a:t>
            </a:r>
            <a:r>
              <a:rPr lang="en-US" dirty="0" err="1"/>
              <a:t>YkR</a:t>
            </a:r>
            <a:r>
              <a:rPr lang="en-US" dirty="0"/>
              <a:t>]ÚURÚs </a:t>
            </a:r>
            <a:r>
              <a:rPr lang="en-US" dirty="0" err="1"/>
              <a:t>ùT</a:t>
            </a:r>
            <a:r>
              <a:rPr lang="en-US" dirty="0"/>
              <a:t>\</a:t>
            </a:r>
            <a:r>
              <a:rPr lang="en-US" dirty="0" err="1"/>
              <a:t>úYÕ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E4854-1387-479B-87A7-F71F85719CAF}"/>
              </a:ext>
            </a:extLst>
          </p:cNvPr>
          <p:cNvSpPr txBox="1"/>
          <p:nvPr/>
        </p:nvSpPr>
        <p:spPr>
          <a:xfrm>
            <a:off x="2141639" y="5385626"/>
            <a:ext cx="79087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ËYRVôLWô</a:t>
            </a:r>
            <a:r>
              <a:rPr lang="en-US" dirty="0"/>
              <a:t> £</a:t>
            </a:r>
            <a:r>
              <a:rPr lang="en-US" dirty="0" err="1"/>
              <a:t>Úx¥V§LôWô</a:t>
            </a:r>
            <a:r>
              <a:rPr lang="en-US" dirty="0"/>
              <a:t> </a:t>
            </a:r>
            <a:r>
              <a:rPr lang="en-US" dirty="0" err="1"/>
              <a:t>ùRnÅL</a:t>
            </a:r>
            <a:r>
              <a:rPr lang="en-US" dirty="0"/>
              <a:t> </a:t>
            </a:r>
            <a:r>
              <a:rPr lang="en-US" dirty="0" err="1"/>
              <a:t>UôUQ</a:t>
            </a:r>
            <a:r>
              <a:rPr lang="en-US" dirty="0"/>
              <a:t> </a:t>
            </a:r>
            <a:r>
              <a:rPr lang="en-US" dirty="0" err="1"/>
              <a:t>AXeLôWô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8C3D1-A9C9-43E0-AFB9-A929681B3A73}"/>
              </a:ext>
            </a:extLst>
          </p:cNvPr>
          <p:cNvSpPr txBox="1"/>
          <p:nvPr/>
        </p:nvSpPr>
        <p:spPr>
          <a:xfrm>
            <a:off x="1910942" y="5385627"/>
            <a:ext cx="83701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úRYÏUôWô</a:t>
            </a:r>
            <a:r>
              <a:rPr lang="en-US" dirty="0"/>
              <a:t> §</a:t>
            </a:r>
            <a:r>
              <a:rPr lang="en-US" dirty="0" err="1"/>
              <a:t>ÚùYpûXëWô</a:t>
            </a:r>
            <a:r>
              <a:rPr lang="en-US" dirty="0"/>
              <a:t> </a:t>
            </a:r>
            <a:r>
              <a:rPr lang="en-US" dirty="0" err="1"/>
              <a:t>úNokRYod</a:t>
            </a:r>
            <a:r>
              <a:rPr lang="en-US" dirty="0"/>
              <a:t> LÚs </a:t>
            </a:r>
            <a:r>
              <a:rPr lang="en-US" dirty="0" err="1"/>
              <a:t>RWô§ÚlÀWô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EACEB-1FF7-4D92-8372-55884D906712}"/>
              </a:ext>
            </a:extLst>
          </p:cNvPr>
          <p:cNvSpPr txBox="1"/>
          <p:nvPr/>
        </p:nvSpPr>
        <p:spPr>
          <a:xfrm>
            <a:off x="1730579" y="5385626"/>
            <a:ext cx="87308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Ï¥jR</a:t>
            </a:r>
            <a:r>
              <a:rPr lang="en-US" dirty="0"/>
              <a:t>] </a:t>
            </a:r>
            <a:r>
              <a:rPr lang="en-US" dirty="0" err="1"/>
              <a:t>ÅWm</a:t>
            </a:r>
            <a:r>
              <a:rPr lang="en-US" dirty="0"/>
              <a:t> ÏQØs[</a:t>
            </a:r>
            <a:r>
              <a:rPr lang="en-US" dirty="0" err="1"/>
              <a:t>RôWm</a:t>
            </a:r>
            <a:r>
              <a:rPr lang="en-US" dirty="0"/>
              <a:t> </a:t>
            </a:r>
            <a:r>
              <a:rPr lang="en-US" dirty="0" err="1"/>
              <a:t>ùLôÓjÕd</a:t>
            </a:r>
            <a:r>
              <a:rPr lang="en-US" dirty="0"/>
              <a:t> </a:t>
            </a:r>
            <a:r>
              <a:rPr lang="en-US" dirty="0" err="1"/>
              <a:t>ùLôiPôXÕ</a:t>
            </a:r>
            <a:r>
              <a:rPr lang="en-US" dirty="0"/>
              <a:t> </a:t>
            </a:r>
            <a:r>
              <a:rPr lang="en-US" dirty="0" err="1"/>
              <a:t>NØNôWm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F8494-3755-412E-A603-7E9AE07F7611}"/>
              </a:ext>
            </a:extLst>
          </p:cNvPr>
          <p:cNvSpPr txBox="1"/>
          <p:nvPr/>
        </p:nvSpPr>
        <p:spPr>
          <a:xfrm>
            <a:off x="1965470" y="5385626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APdL</a:t>
            </a:r>
            <a:r>
              <a:rPr lang="en-US" dirty="0"/>
              <a:t> </a:t>
            </a:r>
            <a:r>
              <a:rPr lang="en-US" dirty="0" err="1"/>
              <a:t>UôNôWm</a:t>
            </a:r>
            <a:r>
              <a:rPr lang="en-US" dirty="0"/>
              <a:t> Au× </a:t>
            </a:r>
            <a:r>
              <a:rPr lang="en-US" dirty="0" err="1"/>
              <a:t>ERôWm</a:t>
            </a:r>
            <a:r>
              <a:rPr lang="en-US" dirty="0"/>
              <a:t> Am×® R²p </a:t>
            </a:r>
            <a:r>
              <a:rPr lang="en-US" dirty="0" err="1"/>
              <a:t>Uû</a:t>
            </a:r>
            <a:r>
              <a:rPr lang="en-US" dirty="0"/>
              <a:t>]d </a:t>
            </a:r>
            <a:r>
              <a:rPr lang="en-US" dirty="0" err="1"/>
              <a:t>LXeLôWm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8558A-1440-4597-B606-414D7581C9E7}"/>
              </a:ext>
            </a:extLst>
          </p:cNvPr>
          <p:cNvSpPr txBox="1"/>
          <p:nvPr/>
        </p:nvSpPr>
        <p:spPr>
          <a:xfrm>
            <a:off x="1885775" y="5385626"/>
            <a:ext cx="84204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Uu</a:t>
            </a:r>
            <a:r>
              <a:rPr lang="en-US" dirty="0"/>
              <a:t>\p </a:t>
            </a:r>
            <a:r>
              <a:rPr lang="en-US" dirty="0" err="1"/>
              <a:t>ùNn</a:t>
            </a:r>
            <a:r>
              <a:rPr lang="en-US" dirty="0"/>
              <a:t> </a:t>
            </a:r>
            <a:r>
              <a:rPr lang="en-US" dirty="0" err="1"/>
              <a:t>úR</a:t>
            </a:r>
            <a:r>
              <a:rPr lang="en-US" dirty="0"/>
              <a:t>® </a:t>
            </a:r>
            <a:r>
              <a:rPr lang="en-US" dirty="0" err="1"/>
              <a:t>UQô</a:t>
            </a:r>
            <a:r>
              <a:rPr lang="en-US" dirty="0"/>
              <a:t>[</a:t>
            </a:r>
            <a:r>
              <a:rPr lang="en-US" dirty="0" err="1"/>
              <a:t>àdLô</a:t>
            </a:r>
            <a:r>
              <a:rPr lang="en-US" dirty="0"/>
              <a:t>® </a:t>
            </a:r>
            <a:r>
              <a:rPr lang="en-US" dirty="0" err="1"/>
              <a:t>Uk§Wm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ÏûW</a:t>
            </a:r>
            <a:r>
              <a:rPr lang="en-US" dirty="0"/>
              <a:t> </a:t>
            </a:r>
            <a:r>
              <a:rPr lang="en-US" dirty="0" err="1"/>
              <a:t>úURô</a:t>
            </a:r>
            <a:r>
              <a:rPr lang="en-US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125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2020-10-25T02:15:18Z</dcterms:modified>
</cp:coreProperties>
</file>