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2BC8873-EE72-4585-BC48-626B55AD978C}"/>
    <pc:docChg chg="delSld modSld">
      <pc:chgData name="Samson Christopher" userId="6a13b5f1e64a53ae" providerId="LiveId" clId="{42BC8873-EE72-4585-BC48-626B55AD978C}" dt="2020-10-25T02:17:58.506" v="285" actId="1035"/>
      <pc:docMkLst>
        <pc:docMk/>
      </pc:docMkLst>
      <pc:sldChg chg="del">
        <pc:chgData name="Samson Christopher" userId="6a13b5f1e64a53ae" providerId="LiveId" clId="{42BC8873-EE72-4585-BC48-626B55AD978C}" dt="2020-10-25T02:16:35.81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2BC8873-EE72-4585-BC48-626B55AD978C}" dt="2020-10-25T02:16:52.817" v="67" actId="1035"/>
        <pc:sldMkLst>
          <pc:docMk/>
          <pc:sldMk cId="1777894342" sldId="389"/>
        </pc:sldMkLst>
        <pc:spChg chg="add mod">
          <ac:chgData name="Samson Christopher" userId="6a13b5f1e64a53ae" providerId="LiveId" clId="{42BC8873-EE72-4585-BC48-626B55AD978C}" dt="2020-10-25T02:16:52.817" v="67" actId="1035"/>
          <ac:spMkLst>
            <pc:docMk/>
            <pc:sldMk cId="1777894342" sldId="389"/>
            <ac:spMk id="4" creationId="{D773DFFB-E960-469D-AD21-B74CF64D03C4}"/>
          </ac:spMkLst>
        </pc:spChg>
      </pc:sldChg>
      <pc:sldChg chg="addSp modSp mod">
        <pc:chgData name="Samson Christopher" userId="6a13b5f1e64a53ae" providerId="LiveId" clId="{42BC8873-EE72-4585-BC48-626B55AD978C}" dt="2020-10-25T02:17:15.731" v="118" actId="1035"/>
        <pc:sldMkLst>
          <pc:docMk/>
          <pc:sldMk cId="850099564" sldId="390"/>
        </pc:sldMkLst>
        <pc:spChg chg="add mod">
          <ac:chgData name="Samson Christopher" userId="6a13b5f1e64a53ae" providerId="LiveId" clId="{42BC8873-EE72-4585-BC48-626B55AD978C}" dt="2020-10-25T02:17:15.731" v="118" actId="1035"/>
          <ac:spMkLst>
            <pc:docMk/>
            <pc:sldMk cId="850099564" sldId="390"/>
            <ac:spMk id="4" creationId="{70A7FFFC-A410-4F5E-AFA9-98529A4F49A6}"/>
          </ac:spMkLst>
        </pc:spChg>
      </pc:sldChg>
      <pc:sldChg chg="addSp modSp mod">
        <pc:chgData name="Samson Christopher" userId="6a13b5f1e64a53ae" providerId="LiveId" clId="{42BC8873-EE72-4585-BC48-626B55AD978C}" dt="2020-10-25T02:17:32.979" v="170" actId="1035"/>
        <pc:sldMkLst>
          <pc:docMk/>
          <pc:sldMk cId="944968354" sldId="391"/>
        </pc:sldMkLst>
        <pc:spChg chg="add mod">
          <ac:chgData name="Samson Christopher" userId="6a13b5f1e64a53ae" providerId="LiveId" clId="{42BC8873-EE72-4585-BC48-626B55AD978C}" dt="2020-10-25T02:17:32.979" v="170" actId="1035"/>
          <ac:spMkLst>
            <pc:docMk/>
            <pc:sldMk cId="944968354" sldId="391"/>
            <ac:spMk id="4" creationId="{4F5A2674-BC8C-455D-907E-796D54D805D0}"/>
          </ac:spMkLst>
        </pc:spChg>
      </pc:sldChg>
      <pc:sldChg chg="addSp modSp mod">
        <pc:chgData name="Samson Christopher" userId="6a13b5f1e64a53ae" providerId="LiveId" clId="{42BC8873-EE72-4585-BC48-626B55AD978C}" dt="2020-10-25T02:17:46.405" v="230" actId="1035"/>
        <pc:sldMkLst>
          <pc:docMk/>
          <pc:sldMk cId="1414681237" sldId="392"/>
        </pc:sldMkLst>
        <pc:spChg chg="add mod">
          <ac:chgData name="Samson Christopher" userId="6a13b5f1e64a53ae" providerId="LiveId" clId="{42BC8873-EE72-4585-BC48-626B55AD978C}" dt="2020-10-25T02:17:46.405" v="230" actId="1035"/>
          <ac:spMkLst>
            <pc:docMk/>
            <pc:sldMk cId="1414681237" sldId="392"/>
            <ac:spMk id="4" creationId="{C181E4E5-F8D4-4C36-AA9C-0686CB1EB1DE}"/>
          </ac:spMkLst>
        </pc:spChg>
      </pc:sldChg>
      <pc:sldChg chg="addSp modSp mod">
        <pc:chgData name="Samson Christopher" userId="6a13b5f1e64a53ae" providerId="LiveId" clId="{42BC8873-EE72-4585-BC48-626B55AD978C}" dt="2020-10-25T02:17:58.506" v="285" actId="1035"/>
        <pc:sldMkLst>
          <pc:docMk/>
          <pc:sldMk cId="4103851070" sldId="393"/>
        </pc:sldMkLst>
        <pc:spChg chg="add mod">
          <ac:chgData name="Samson Christopher" userId="6a13b5f1e64a53ae" providerId="LiveId" clId="{42BC8873-EE72-4585-BC48-626B55AD978C}" dt="2020-10-25T02:17:58.506" v="285" actId="1035"/>
          <ac:spMkLst>
            <pc:docMk/>
            <pc:sldMk cId="4103851070" sldId="393"/>
            <ac:spMk id="4" creationId="{04CA27C3-9ED5-421F-A40D-12BAA938C640}"/>
          </ac:spMkLst>
        </pc:spChg>
      </pc:sldChg>
      <pc:sldChg chg="del">
        <pc:chgData name="Samson Christopher" userId="6a13b5f1e64a53ae" providerId="LiveId" clId="{42BC8873-EE72-4585-BC48-626B55AD978C}" dt="2020-10-25T02:16:24.683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42BC8873-EE72-4585-BC48-626B55AD978C}" dt="2020-10-25T02:16:25.312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42BC8873-EE72-4585-BC48-626B55AD978C}" dt="2020-10-25T02:16:25.793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42BC8873-EE72-4585-BC48-626B55AD978C}" dt="2020-10-25T02:16:26.27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2BC8873-EE72-4585-BC48-626B55AD978C}" dt="2020-10-25T02:16:26.94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2BC8873-EE72-4585-BC48-626B55AD978C}" dt="2020-10-25T02:16:27.45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2BC8873-EE72-4585-BC48-626B55AD978C}" dt="2020-10-25T02:16:28.00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2BC8873-EE72-4585-BC48-626B55AD978C}" dt="2020-10-25T02:16:28.52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2BC8873-EE72-4585-BC48-626B55AD978C}" dt="2020-10-25T02:16:28.97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2BC8873-EE72-4585-BC48-626B55AD978C}" dt="2020-10-25T02:16:29.46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3DFFB-E960-469D-AD21-B74CF64D03C4}"/>
              </a:ext>
            </a:extLst>
          </p:cNvPr>
          <p:cNvSpPr txBox="1"/>
          <p:nvPr/>
        </p:nvSpPr>
        <p:spPr>
          <a:xfrm>
            <a:off x="0" y="567085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UeL</a:t>
            </a:r>
            <a:r>
              <a:rPr lang="en-US" dirty="0"/>
              <a:t>[m </a:t>
            </a:r>
            <a:r>
              <a:rPr lang="en-US" dirty="0" err="1"/>
              <a:t>ùN¯dL</a:t>
            </a:r>
            <a:r>
              <a:rPr lang="en-US" dirty="0"/>
              <a:t> ¡</a:t>
            </a:r>
            <a:r>
              <a:rPr lang="en-US" dirty="0" err="1"/>
              <a:t>ÚûTVÚÞm</a:t>
            </a:r>
            <a:r>
              <a:rPr lang="en-US" dirty="0"/>
              <a:t> </a:t>
            </a:r>
            <a:r>
              <a:rPr lang="en-US" dirty="0" err="1"/>
              <a:t>UeL</a:t>
            </a:r>
            <a:r>
              <a:rPr lang="en-US" dirty="0"/>
              <a:t>[ </a:t>
            </a:r>
            <a:r>
              <a:rPr lang="en-US" dirty="0" err="1"/>
              <a:t>SôRú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FFFC-A410-4F5E-AFA9-98529A4F49A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UeL</a:t>
            </a:r>
            <a:r>
              <a:rPr lang="en-US" dirty="0"/>
              <a:t>[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UeL</a:t>
            </a:r>
            <a:r>
              <a:rPr lang="en-US" dirty="0"/>
              <a:t>[ ¿ </a:t>
            </a:r>
            <a:r>
              <a:rPr lang="en-US" dirty="0" err="1"/>
              <a:t>UeL</a:t>
            </a:r>
            <a:r>
              <a:rPr lang="en-US" dirty="0"/>
              <a:t>[ </a:t>
            </a:r>
            <a:r>
              <a:rPr lang="en-US" dirty="0" err="1"/>
              <a:t>Øj§Ùm</a:t>
            </a:r>
            <a:r>
              <a:rPr lang="en-US" dirty="0"/>
              <a:t> </a:t>
            </a:r>
            <a:r>
              <a:rPr lang="en-US" dirty="0" err="1"/>
              <a:t>SôRàm</a:t>
            </a:r>
            <a:r>
              <a:rPr lang="en-US" dirty="0"/>
              <a:t> ¿ </a:t>
            </a:r>
            <a:r>
              <a:rPr lang="en-US" dirty="0" err="1"/>
              <a:t>GeLs</a:t>
            </a:r>
            <a:r>
              <a:rPr lang="en-US" dirty="0"/>
              <a:t> ×</a:t>
            </a:r>
            <a:r>
              <a:rPr lang="en-US" dirty="0" err="1"/>
              <a:t>eLY</a:t>
            </a:r>
            <a:r>
              <a:rPr lang="en-US" dirty="0"/>
              <a:t> ¿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ÕeLY</a:t>
            </a:r>
            <a:r>
              <a:rPr lang="en-US" dirty="0"/>
              <a:t> ¿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A2674-BC8C-455D-907E-796D54D805D0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EjRU</a:t>
            </a:r>
            <a:r>
              <a:rPr lang="en-US" dirty="0"/>
              <a:t> </a:t>
            </a:r>
            <a:r>
              <a:rPr lang="en-US" dirty="0" err="1"/>
              <a:t>Nj§V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RjÕY</a:t>
            </a:r>
            <a:r>
              <a:rPr lang="en-US" dirty="0"/>
              <a:t> </a:t>
            </a:r>
            <a:r>
              <a:rPr lang="en-US" dirty="0" err="1"/>
              <a:t>ùUjR</a:t>
            </a:r>
            <a:r>
              <a:rPr lang="en-US" dirty="0"/>
              <a:t> </a:t>
            </a:r>
            <a:r>
              <a:rPr lang="en-US" dirty="0" err="1"/>
              <a:t>ULjÕY</a:t>
            </a:r>
            <a:r>
              <a:rPr lang="en-US" dirty="0"/>
              <a:t> </a:t>
            </a:r>
            <a:r>
              <a:rPr lang="en-US" dirty="0" err="1"/>
              <a:t>AjRàdLjR</a:t>
            </a:r>
            <a:r>
              <a:rPr lang="en-US" dirty="0"/>
              <a:t>]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B©WLôm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¿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1E4E5-F8D4-4C36-AA9C-0686CB1EB1D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UQULu</a:t>
            </a:r>
            <a:r>
              <a:rPr lang="en-US" dirty="0"/>
              <a:t> ,,,,,,,,,,,,,,,,,,,,,,,,,,,,,,,,,,,,,,,,,,,,,,,,,, </a:t>
            </a:r>
            <a:r>
              <a:rPr lang="en-US" dirty="0" err="1"/>
              <a:t>AYoLÞdÏm</a:t>
            </a:r>
            <a:r>
              <a:rPr lang="en-US" dirty="0"/>
              <a:t> UQULs ,,,,,,,,,,,,,,,,,,,,,,,,,,,,,,,,,,,,,,,,,,,,,,,,,, </a:t>
            </a:r>
            <a:r>
              <a:rPr lang="en-US" dirty="0" err="1"/>
              <a:t>dÏm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A27C3-9ED5-421F-A40D-12BAA938C64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Td§ÙPu</a:t>
            </a:r>
            <a:r>
              <a:rPr lang="en-US" dirty="0"/>
              <a:t> ×j§ </a:t>
            </a:r>
            <a:r>
              <a:rPr lang="en-US" dirty="0" err="1"/>
              <a:t>Ød§V°j§Óm</a:t>
            </a:r>
            <a:r>
              <a:rPr lang="en-US" dirty="0"/>
              <a:t> ¨</a:t>
            </a:r>
            <a:r>
              <a:rPr lang="en-US" dirty="0" err="1"/>
              <a:t>j§Vú</a:t>
            </a:r>
            <a:r>
              <a:rPr lang="en-US" dirty="0"/>
              <a:t>]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Õj§Vm</a:t>
            </a:r>
            <a:r>
              <a:rPr lang="en-US" dirty="0"/>
              <a:t> </a:t>
            </a:r>
            <a:r>
              <a:rPr lang="en-US" dirty="0" err="1"/>
              <a:t>ùNn§Óm</a:t>
            </a:r>
            <a:r>
              <a:rPr lang="en-US" dirty="0"/>
              <a:t> </a:t>
            </a:r>
            <a:r>
              <a:rPr lang="en-US" dirty="0" err="1"/>
              <a:t>Nj§V</a:t>
            </a:r>
            <a:r>
              <a:rPr lang="en-US" dirty="0"/>
              <a:t> </a:t>
            </a:r>
            <a:r>
              <a:rPr lang="en-US" dirty="0" err="1"/>
              <a:t>úYRodÏm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90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2020-10-25T02:18:00Z</dcterms:modified>
</cp:coreProperties>
</file>