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8" r:id="rId2"/>
    <p:sldId id="389" r:id="rId3"/>
    <p:sldId id="390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DFB71DD1-EAD3-43F5-8377-66120171F3AE}"/>
    <pc:docChg chg="delSld modSld">
      <pc:chgData name="Samson Christopher" userId="6a13b5f1e64a53ae" providerId="LiveId" clId="{DFB71DD1-EAD3-43F5-8377-66120171F3AE}" dt="2020-10-25T02:28:38.784" v="547" actId="1036"/>
      <pc:docMkLst>
        <pc:docMk/>
      </pc:docMkLst>
      <pc:sldChg chg="addSp modSp mod">
        <pc:chgData name="Samson Christopher" userId="6a13b5f1e64a53ae" providerId="LiveId" clId="{DFB71DD1-EAD3-43F5-8377-66120171F3AE}" dt="2020-10-25T02:28:38.784" v="547" actId="1036"/>
        <pc:sldMkLst>
          <pc:docMk/>
          <pc:sldMk cId="1777894342" sldId="389"/>
        </pc:sldMkLst>
        <pc:spChg chg="add mod">
          <ac:chgData name="Samson Christopher" userId="6a13b5f1e64a53ae" providerId="LiveId" clId="{DFB71DD1-EAD3-43F5-8377-66120171F3AE}" dt="2020-10-25T02:28:38.784" v="547" actId="1036"/>
          <ac:spMkLst>
            <pc:docMk/>
            <pc:sldMk cId="1777894342" sldId="389"/>
            <ac:spMk id="4" creationId="{33DD073E-CB9D-4D6B-816A-2A78440C073C}"/>
          </ac:spMkLst>
        </pc:spChg>
      </pc:sldChg>
      <pc:sldChg chg="addSp modSp mod">
        <pc:chgData name="Samson Christopher" userId="6a13b5f1e64a53ae" providerId="LiveId" clId="{DFB71DD1-EAD3-43F5-8377-66120171F3AE}" dt="2020-10-25T02:28:33.510" v="497" actId="1036"/>
        <pc:sldMkLst>
          <pc:docMk/>
          <pc:sldMk cId="850099564" sldId="390"/>
        </pc:sldMkLst>
        <pc:spChg chg="add mod">
          <ac:chgData name="Samson Christopher" userId="6a13b5f1e64a53ae" providerId="LiveId" clId="{DFB71DD1-EAD3-43F5-8377-66120171F3AE}" dt="2020-10-25T02:28:33.510" v="497" actId="1036"/>
          <ac:spMkLst>
            <pc:docMk/>
            <pc:sldMk cId="850099564" sldId="390"/>
            <ac:spMk id="4" creationId="{719015AC-5758-487F-B951-E717B5024761}"/>
          </ac:spMkLst>
        </pc:spChg>
      </pc:sldChg>
      <pc:sldChg chg="addSp modSp mod">
        <pc:chgData name="Samson Christopher" userId="6a13b5f1e64a53ae" providerId="LiveId" clId="{DFB71DD1-EAD3-43F5-8377-66120171F3AE}" dt="2020-10-25T02:28:29.321" v="457" actId="1035"/>
        <pc:sldMkLst>
          <pc:docMk/>
          <pc:sldMk cId="944968354" sldId="391"/>
        </pc:sldMkLst>
        <pc:spChg chg="add mod">
          <ac:chgData name="Samson Christopher" userId="6a13b5f1e64a53ae" providerId="LiveId" clId="{DFB71DD1-EAD3-43F5-8377-66120171F3AE}" dt="2020-10-25T02:28:29.321" v="457" actId="1035"/>
          <ac:spMkLst>
            <pc:docMk/>
            <pc:sldMk cId="944968354" sldId="391"/>
            <ac:spMk id="4" creationId="{206AF797-782B-4961-AFAD-3FB971E7C847}"/>
          </ac:spMkLst>
        </pc:spChg>
      </pc:sldChg>
      <pc:sldChg chg="addSp modSp mod">
        <pc:chgData name="Samson Christopher" userId="6a13b5f1e64a53ae" providerId="LiveId" clId="{DFB71DD1-EAD3-43F5-8377-66120171F3AE}" dt="2020-10-25T02:28:10.136" v="391" actId="1036"/>
        <pc:sldMkLst>
          <pc:docMk/>
          <pc:sldMk cId="1414681237" sldId="392"/>
        </pc:sldMkLst>
        <pc:spChg chg="add mod">
          <ac:chgData name="Samson Christopher" userId="6a13b5f1e64a53ae" providerId="LiveId" clId="{DFB71DD1-EAD3-43F5-8377-66120171F3AE}" dt="2020-10-25T02:28:10.136" v="391" actId="1036"/>
          <ac:spMkLst>
            <pc:docMk/>
            <pc:sldMk cId="1414681237" sldId="392"/>
            <ac:spMk id="4" creationId="{E0E7ADB8-24DC-4E10-A477-C0A1E7165ECF}"/>
          </ac:spMkLst>
        </pc:spChg>
      </pc:sldChg>
      <pc:sldChg chg="addSp modSp mod">
        <pc:chgData name="Samson Christopher" userId="6a13b5f1e64a53ae" providerId="LiveId" clId="{DFB71DD1-EAD3-43F5-8377-66120171F3AE}" dt="2020-10-25T02:28:06.070" v="348" actId="1035"/>
        <pc:sldMkLst>
          <pc:docMk/>
          <pc:sldMk cId="4103851070" sldId="393"/>
        </pc:sldMkLst>
        <pc:spChg chg="add mod">
          <ac:chgData name="Samson Christopher" userId="6a13b5f1e64a53ae" providerId="LiveId" clId="{DFB71DD1-EAD3-43F5-8377-66120171F3AE}" dt="2020-10-25T02:28:06.070" v="348" actId="1035"/>
          <ac:spMkLst>
            <pc:docMk/>
            <pc:sldMk cId="4103851070" sldId="393"/>
            <ac:spMk id="4" creationId="{25DD4DB2-0063-4112-BFDB-54EC39B8D8B4}"/>
          </ac:spMkLst>
        </pc:spChg>
      </pc:sldChg>
      <pc:sldChg chg="addSp modSp mod">
        <pc:chgData name="Samson Christopher" userId="6a13b5f1e64a53ae" providerId="LiveId" clId="{DFB71DD1-EAD3-43F5-8377-66120171F3AE}" dt="2020-10-25T02:28:00.867" v="298" actId="1035"/>
        <pc:sldMkLst>
          <pc:docMk/>
          <pc:sldMk cId="659567130" sldId="394"/>
        </pc:sldMkLst>
        <pc:spChg chg="add mod">
          <ac:chgData name="Samson Christopher" userId="6a13b5f1e64a53ae" providerId="LiveId" clId="{DFB71DD1-EAD3-43F5-8377-66120171F3AE}" dt="2020-10-25T02:28:00.867" v="298" actId="1035"/>
          <ac:spMkLst>
            <pc:docMk/>
            <pc:sldMk cId="659567130" sldId="394"/>
            <ac:spMk id="4" creationId="{393F7A2D-AC3F-4F4E-9363-CD143BACFA94}"/>
          </ac:spMkLst>
        </pc:spChg>
      </pc:sldChg>
      <pc:sldChg chg="addSp modSp mod">
        <pc:chgData name="Samson Christopher" userId="6a13b5f1e64a53ae" providerId="LiveId" clId="{DFB71DD1-EAD3-43F5-8377-66120171F3AE}" dt="2020-10-25T02:27:41.184" v="240" actId="1036"/>
        <pc:sldMkLst>
          <pc:docMk/>
          <pc:sldMk cId="859356432" sldId="395"/>
        </pc:sldMkLst>
        <pc:spChg chg="add mod">
          <ac:chgData name="Samson Christopher" userId="6a13b5f1e64a53ae" providerId="LiveId" clId="{DFB71DD1-EAD3-43F5-8377-66120171F3AE}" dt="2020-10-25T02:27:41.184" v="240" actId="1036"/>
          <ac:spMkLst>
            <pc:docMk/>
            <pc:sldMk cId="859356432" sldId="395"/>
            <ac:spMk id="4" creationId="{F4AE9F51-4437-487B-AF45-BEE7D8903B38}"/>
          </ac:spMkLst>
        </pc:spChg>
      </pc:sldChg>
      <pc:sldChg chg="addSp modSp mod">
        <pc:chgData name="Samson Christopher" userId="6a13b5f1e64a53ae" providerId="LiveId" clId="{DFB71DD1-EAD3-43F5-8377-66120171F3AE}" dt="2020-10-25T02:27:36.399" v="195" actId="1036"/>
        <pc:sldMkLst>
          <pc:docMk/>
          <pc:sldMk cId="2025405914" sldId="396"/>
        </pc:sldMkLst>
        <pc:spChg chg="add mod">
          <ac:chgData name="Samson Christopher" userId="6a13b5f1e64a53ae" providerId="LiveId" clId="{DFB71DD1-EAD3-43F5-8377-66120171F3AE}" dt="2020-10-25T02:27:36.399" v="195" actId="1036"/>
          <ac:spMkLst>
            <pc:docMk/>
            <pc:sldMk cId="2025405914" sldId="396"/>
            <ac:spMk id="4" creationId="{A5DF5BE0-3412-43DA-B67B-67C3C20B0C33}"/>
          </ac:spMkLst>
        </pc:spChg>
      </pc:sldChg>
      <pc:sldChg chg="addSp modSp mod">
        <pc:chgData name="Samson Christopher" userId="6a13b5f1e64a53ae" providerId="LiveId" clId="{DFB71DD1-EAD3-43F5-8377-66120171F3AE}" dt="2020-10-25T02:27:30.825" v="149" actId="1036"/>
        <pc:sldMkLst>
          <pc:docMk/>
          <pc:sldMk cId="2940326978" sldId="397"/>
        </pc:sldMkLst>
        <pc:spChg chg="add mod">
          <ac:chgData name="Samson Christopher" userId="6a13b5f1e64a53ae" providerId="LiveId" clId="{DFB71DD1-EAD3-43F5-8377-66120171F3AE}" dt="2020-10-25T02:27:30.825" v="149" actId="1036"/>
          <ac:spMkLst>
            <pc:docMk/>
            <pc:sldMk cId="2940326978" sldId="397"/>
            <ac:spMk id="4" creationId="{BD54792E-5C0B-4796-8CA0-49B84D797CD1}"/>
          </ac:spMkLst>
        </pc:spChg>
      </pc:sldChg>
      <pc:sldChg chg="addSp modSp mod">
        <pc:chgData name="Samson Christopher" userId="6a13b5f1e64a53ae" providerId="LiveId" clId="{DFB71DD1-EAD3-43F5-8377-66120171F3AE}" dt="2020-10-25T02:27:25.587" v="101" actId="1036"/>
        <pc:sldMkLst>
          <pc:docMk/>
          <pc:sldMk cId="2964080828" sldId="398"/>
        </pc:sldMkLst>
        <pc:spChg chg="add mod">
          <ac:chgData name="Samson Christopher" userId="6a13b5f1e64a53ae" providerId="LiveId" clId="{DFB71DD1-EAD3-43F5-8377-66120171F3AE}" dt="2020-10-25T02:27:25.587" v="101" actId="1036"/>
          <ac:spMkLst>
            <pc:docMk/>
            <pc:sldMk cId="2964080828" sldId="398"/>
            <ac:spMk id="4" creationId="{F18A3DC5-DEBD-49C3-B75D-BD0C937340C4}"/>
          </ac:spMkLst>
        </pc:spChg>
      </pc:sldChg>
      <pc:sldChg chg="del">
        <pc:chgData name="Samson Christopher" userId="6a13b5f1e64a53ae" providerId="LiveId" clId="{DFB71DD1-EAD3-43F5-8377-66120171F3AE}" dt="2020-10-25T02:19:56.851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DFB71DD1-EAD3-43F5-8377-66120171F3AE}" dt="2020-10-25T02:19:57.688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DFB71DD1-EAD3-43F5-8377-66120171F3AE}" dt="2020-10-25T02:19:58.145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DFB71DD1-EAD3-43F5-8377-66120171F3AE}" dt="2020-10-25T02:19:58.597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DFB71DD1-EAD3-43F5-8377-66120171F3AE}" dt="2020-10-25T02:19:59.099" v="14" actId="47"/>
        <pc:sldMkLst>
          <pc:docMk/>
          <pc:sldMk cId="2376098714" sldId="40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9D7F30-8F28-4471-B209-610C3E4BEB58}"/>
              </a:ext>
            </a:extLst>
          </p:cNvPr>
          <p:cNvSpPr/>
          <p:nvPr/>
        </p:nvSpPr>
        <p:spPr>
          <a:xfrm>
            <a:off x="-1" y="543179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UôûX«p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Õ§lúTôm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U¡rÜPú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U]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dL°l×Pú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Uôi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×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HÑûY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YúWôúP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7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4792E-5C0B-4796-8CA0-49B84D797CD1}"/>
              </a:ext>
            </a:extLst>
          </p:cNvPr>
          <p:cNvSpPr txBox="1"/>
          <p:nvPr/>
        </p:nvSpPr>
        <p:spPr>
          <a:xfrm>
            <a:off x="2179390" y="5385626"/>
            <a:ext cx="783322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§</a:t>
            </a:r>
            <a:r>
              <a:rPr lang="en-US" dirty="0" err="1"/>
              <a:t>ÚPu</a:t>
            </a:r>
            <a:r>
              <a:rPr lang="en-US" dirty="0"/>
              <a:t> </a:t>
            </a:r>
            <a:r>
              <a:rPr lang="en-US" dirty="0" err="1"/>
              <a:t>YÚûL</a:t>
            </a:r>
            <a:r>
              <a:rPr lang="en-US" dirty="0"/>
              <a:t> </a:t>
            </a:r>
            <a:r>
              <a:rPr lang="en-US" dirty="0" err="1"/>
              <a:t>úTô­ÚdÏm</a:t>
            </a:r>
            <a:r>
              <a:rPr lang="en-US" dirty="0"/>
              <a:t> ¾®Wm </a:t>
            </a:r>
            <a:r>
              <a:rPr lang="en-US" dirty="0" err="1"/>
              <a:t>AYo</a:t>
            </a:r>
            <a:r>
              <a:rPr lang="en-US" dirty="0"/>
              <a:t> </a:t>
            </a:r>
            <a:r>
              <a:rPr lang="en-US" dirty="0" err="1"/>
              <a:t>Sôs</a:t>
            </a:r>
            <a:r>
              <a:rPr lang="en-US" dirty="0"/>
              <a:t> </a:t>
            </a:r>
            <a:r>
              <a:rPr lang="en-US" dirty="0" err="1"/>
              <a:t>ùYÏ</a:t>
            </a:r>
            <a:r>
              <a:rPr lang="en-US" dirty="0"/>
              <a:t> </a:t>
            </a:r>
            <a:r>
              <a:rPr lang="en-US" dirty="0" err="1"/>
              <a:t>NÁTm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A3DC5-DEBD-49C3-B75D-BD0C937340C4}"/>
              </a:ext>
            </a:extLst>
          </p:cNvPr>
          <p:cNvSpPr txBox="1"/>
          <p:nvPr/>
        </p:nvSpPr>
        <p:spPr>
          <a:xfrm>
            <a:off x="2145834" y="5385626"/>
            <a:ext cx="790033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LôûXúVô</a:t>
            </a:r>
            <a:r>
              <a:rPr lang="en-US" dirty="0"/>
              <a:t> </a:t>
            </a:r>
            <a:r>
              <a:rPr lang="en-US" dirty="0" err="1"/>
              <a:t>UôûXúVô</a:t>
            </a:r>
            <a:r>
              <a:rPr lang="en-US" dirty="0"/>
              <a:t> </a:t>
            </a:r>
            <a:r>
              <a:rPr lang="en-US" dirty="0" err="1"/>
              <a:t>Ss°WúYô</a:t>
            </a:r>
            <a:r>
              <a:rPr lang="en-US" dirty="0"/>
              <a:t> T\</a:t>
            </a:r>
            <a:r>
              <a:rPr lang="en-US" dirty="0" err="1"/>
              <a:t>k§ÓúYu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T\</a:t>
            </a:r>
            <a:r>
              <a:rPr lang="en-US" dirty="0" err="1"/>
              <a:t>k§ÓúYu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D073E-CB9D-4D6B-816A-2A78440C073C}"/>
              </a:ext>
            </a:extLst>
          </p:cNvPr>
          <p:cNvSpPr txBox="1"/>
          <p:nvPr/>
        </p:nvSpPr>
        <p:spPr>
          <a:xfrm>
            <a:off x="1906747" y="5385626"/>
            <a:ext cx="837850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úULeLs</a:t>
            </a:r>
            <a:r>
              <a:rPr lang="en-US" dirty="0"/>
              <a:t> </a:t>
            </a:r>
            <a:r>
              <a:rPr lang="en-US" dirty="0" err="1"/>
              <a:t>SÓúY</a:t>
            </a:r>
            <a:r>
              <a:rPr lang="en-US" dirty="0"/>
              <a:t> Y¯ ©\</a:t>
            </a:r>
            <a:r>
              <a:rPr lang="en-US" dirty="0" err="1"/>
              <a:t>dÏm</a:t>
            </a:r>
            <a:r>
              <a:rPr lang="en-US" dirty="0"/>
              <a:t> </a:t>
            </a:r>
            <a:r>
              <a:rPr lang="en-US" dirty="0" err="1"/>
              <a:t>éReLs</a:t>
            </a:r>
            <a:r>
              <a:rPr lang="en-US" dirty="0"/>
              <a:t> </a:t>
            </a:r>
            <a:r>
              <a:rPr lang="en-US" dirty="0" err="1"/>
              <a:t>SÓúY</a:t>
            </a:r>
            <a:r>
              <a:rPr lang="en-US" dirty="0"/>
              <a:t> </a:t>
            </a:r>
            <a:r>
              <a:rPr lang="en-US" dirty="0" err="1"/>
              <a:t>SPkÕ</a:t>
            </a:r>
            <a:r>
              <a:rPr lang="en-US" dirty="0"/>
              <a:t> </a:t>
            </a:r>
            <a:r>
              <a:rPr lang="en-US" dirty="0" err="1"/>
              <a:t>úTôúYôm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015AC-5758-487F-B951-E717B5024761}"/>
              </a:ext>
            </a:extLst>
          </p:cNvPr>
          <p:cNvSpPr txBox="1"/>
          <p:nvPr/>
        </p:nvSpPr>
        <p:spPr>
          <a:xfrm>
            <a:off x="1730579" y="5377237"/>
            <a:ext cx="873084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çRoLs</a:t>
            </a:r>
            <a:r>
              <a:rPr lang="en-US" dirty="0"/>
              <a:t> </a:t>
            </a:r>
            <a:r>
              <a:rPr lang="en-US" dirty="0" err="1"/>
              <a:t>áhPeLs</a:t>
            </a:r>
            <a:r>
              <a:rPr lang="en-US" dirty="0"/>
              <a:t> </a:t>
            </a:r>
            <a:r>
              <a:rPr lang="en-US" dirty="0" err="1"/>
              <a:t>ãrkÕ</a:t>
            </a:r>
            <a:r>
              <a:rPr lang="en-US" dirty="0"/>
              <a:t> ¨</a:t>
            </a:r>
            <a:r>
              <a:rPr lang="en-US" dirty="0" err="1"/>
              <a:t>tÏm</a:t>
            </a:r>
            <a:r>
              <a:rPr lang="en-US" dirty="0"/>
              <a:t> T\</a:t>
            </a:r>
            <a:r>
              <a:rPr lang="en-US" dirty="0" err="1"/>
              <a:t>k§ÓúYu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T\</a:t>
            </a:r>
            <a:r>
              <a:rPr lang="en-US" dirty="0" err="1"/>
              <a:t>k§ÓúYu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AF797-782B-4961-AFAD-3FB971E7C847}"/>
              </a:ext>
            </a:extLst>
          </p:cNvPr>
          <p:cNvSpPr txBox="1"/>
          <p:nvPr/>
        </p:nvSpPr>
        <p:spPr>
          <a:xfrm>
            <a:off x="1738968" y="5377238"/>
            <a:ext cx="871406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Yô</a:t>
            </a:r>
            <a:r>
              <a:rPr lang="en-US" dirty="0"/>
              <a:t>]</a:t>
            </a:r>
            <a:r>
              <a:rPr lang="en-US" dirty="0" err="1"/>
              <a:t>j§p</a:t>
            </a:r>
            <a:r>
              <a:rPr lang="en-US" dirty="0"/>
              <a:t> </a:t>
            </a:r>
            <a:r>
              <a:rPr lang="en-US" dirty="0" err="1"/>
              <a:t>Yô</a:t>
            </a:r>
            <a:r>
              <a:rPr lang="en-US" dirty="0"/>
              <a:t>]</a:t>
            </a:r>
            <a:r>
              <a:rPr lang="en-US" dirty="0" err="1"/>
              <a:t>j§p</a:t>
            </a:r>
            <a:r>
              <a:rPr lang="en-US" dirty="0"/>
              <a:t> </a:t>
            </a:r>
            <a:r>
              <a:rPr lang="en-US" dirty="0" err="1"/>
              <a:t>SÓYô</a:t>
            </a:r>
            <a:r>
              <a:rPr lang="en-US" dirty="0"/>
              <a:t>]</a:t>
            </a:r>
            <a:r>
              <a:rPr lang="en-US" dirty="0" err="1"/>
              <a:t>j§p</a:t>
            </a:r>
            <a:r>
              <a:rPr lang="en-US" dirty="0"/>
              <a:t> </a:t>
            </a:r>
            <a:r>
              <a:rPr lang="en-US" dirty="0" err="1"/>
              <a:t>CúVÑ®u</a:t>
            </a:r>
            <a:r>
              <a:rPr lang="en-US" dirty="0"/>
              <a:t> </a:t>
            </a:r>
            <a:r>
              <a:rPr lang="en-US" dirty="0" err="1"/>
              <a:t>ûLL°p</a:t>
            </a:r>
            <a:r>
              <a:rPr lang="en-US" dirty="0"/>
              <a:t> Sô²ÚlúTu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7ADB8-24DC-4E10-A477-C0A1E7165ECF}"/>
              </a:ext>
            </a:extLst>
          </p:cNvPr>
          <p:cNvSpPr txBox="1"/>
          <p:nvPr/>
        </p:nvSpPr>
        <p:spPr>
          <a:xfrm>
            <a:off x="890631" y="5385627"/>
            <a:ext cx="1041073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TWUu</a:t>
            </a:r>
            <a:r>
              <a:rPr lang="en-US" dirty="0"/>
              <a:t> </a:t>
            </a:r>
            <a:r>
              <a:rPr lang="en-US" dirty="0" err="1"/>
              <a:t>CúVÑ®u</a:t>
            </a:r>
            <a:r>
              <a:rPr lang="en-US" dirty="0"/>
              <a:t> ×u]</a:t>
            </a:r>
            <a:r>
              <a:rPr lang="en-US" dirty="0" err="1"/>
              <a:t>ûL</a:t>
            </a:r>
            <a:r>
              <a:rPr lang="en-US" dirty="0"/>
              <a:t> </a:t>
            </a:r>
            <a:r>
              <a:rPr lang="en-US" dirty="0" err="1"/>
              <a:t>ØLm</a:t>
            </a:r>
            <a:r>
              <a:rPr lang="en-US" dirty="0"/>
              <a:t> </a:t>
            </a:r>
          </a:p>
          <a:p>
            <a:r>
              <a:rPr lang="en-US" dirty="0"/>
              <a:t>Gu </a:t>
            </a:r>
            <a:r>
              <a:rPr lang="en-US" dirty="0" err="1"/>
              <a:t>LiL°p</a:t>
            </a:r>
            <a:r>
              <a:rPr lang="en-US" dirty="0"/>
              <a:t> Es[</a:t>
            </a:r>
            <a:r>
              <a:rPr lang="en-US" dirty="0" err="1"/>
              <a:t>j§p</a:t>
            </a:r>
            <a:r>
              <a:rPr lang="en-US" dirty="0"/>
              <a:t> ¨û\</a:t>
            </a:r>
            <a:r>
              <a:rPr lang="en-US" dirty="0" err="1"/>
              <a:t>kÕ</a:t>
            </a:r>
            <a:r>
              <a:rPr lang="en-US" dirty="0"/>
              <a:t> ¨</a:t>
            </a:r>
            <a:r>
              <a:rPr lang="en-US" dirty="0" err="1"/>
              <a:t>tÏm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DD4DB2-0063-4112-BFDB-54EC39B8D8B4}"/>
              </a:ext>
            </a:extLst>
          </p:cNvPr>
          <p:cNvSpPr txBox="1"/>
          <p:nvPr/>
        </p:nvSpPr>
        <p:spPr>
          <a:xfrm>
            <a:off x="848686" y="5385626"/>
            <a:ext cx="1049462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Sôt±ûN«²ußm </a:t>
            </a:r>
            <a:r>
              <a:rPr lang="en-US" dirty="0" err="1"/>
              <a:t>á¥ÓYôo</a:t>
            </a:r>
            <a:r>
              <a:rPr lang="en-US" dirty="0"/>
              <a:t> </a:t>
            </a:r>
          </a:p>
          <a:p>
            <a:r>
              <a:rPr lang="en-US" dirty="0"/>
              <a:t>SôR²u </a:t>
            </a:r>
            <a:r>
              <a:rPr lang="en-US" dirty="0" err="1"/>
              <a:t>CWjRjRôp</a:t>
            </a:r>
            <a:r>
              <a:rPr lang="en-US" dirty="0"/>
              <a:t> </a:t>
            </a:r>
            <a:r>
              <a:rPr lang="en-US" dirty="0" err="1"/>
              <a:t>LÝYlThúPôo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3F7A2D-AC3F-4F4E-9363-CD143BACFA94}"/>
              </a:ext>
            </a:extLst>
          </p:cNvPr>
          <p:cNvSpPr txBox="1"/>
          <p:nvPr/>
        </p:nvSpPr>
        <p:spPr>
          <a:xfrm>
            <a:off x="1944498" y="5377238"/>
            <a:ext cx="830300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úRôj§W</a:t>
            </a:r>
            <a:r>
              <a:rPr lang="en-US" dirty="0"/>
              <a:t> ¸</a:t>
            </a:r>
            <a:r>
              <a:rPr lang="en-US" dirty="0" err="1"/>
              <a:t>RúU</a:t>
            </a:r>
            <a:r>
              <a:rPr lang="en-US" dirty="0"/>
              <a:t> ùRô²jÕ ¨</a:t>
            </a:r>
            <a:r>
              <a:rPr lang="en-US" dirty="0" err="1"/>
              <a:t>tÏm</a:t>
            </a:r>
            <a:r>
              <a:rPr lang="en-US" dirty="0"/>
              <a:t> T\</a:t>
            </a:r>
            <a:r>
              <a:rPr lang="en-US" dirty="0" err="1"/>
              <a:t>k§ÓúYu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T\</a:t>
            </a:r>
            <a:r>
              <a:rPr lang="en-US" dirty="0" err="1"/>
              <a:t>k§ÓúYu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E9F51-4437-487B-AF45-BEE7D8903B38}"/>
              </a:ext>
            </a:extLst>
          </p:cNvPr>
          <p:cNvSpPr txBox="1"/>
          <p:nvPr/>
        </p:nvSpPr>
        <p:spPr>
          <a:xfrm>
            <a:off x="1625716" y="5385627"/>
            <a:ext cx="894056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Li½Úm </a:t>
            </a:r>
            <a:r>
              <a:rPr lang="en-US" dirty="0" err="1"/>
              <a:t>ÕuTØm</a:t>
            </a:r>
            <a:r>
              <a:rPr lang="en-US" dirty="0"/>
              <a:t> </a:t>
            </a:r>
            <a:r>
              <a:rPr lang="en-US" dirty="0" err="1"/>
              <a:t>LPkÕ</a:t>
            </a:r>
            <a:r>
              <a:rPr lang="en-US" dirty="0"/>
              <a:t> </a:t>
            </a:r>
            <a:r>
              <a:rPr lang="en-US" dirty="0" err="1"/>
              <a:t>úTôÏm</a:t>
            </a:r>
            <a:r>
              <a:rPr lang="en-US" dirty="0"/>
              <a:t> </a:t>
            </a:r>
            <a:r>
              <a:rPr lang="en-US" dirty="0" err="1"/>
              <a:t>Li¦ûUl</a:t>
            </a:r>
            <a:r>
              <a:rPr lang="en-US" dirty="0"/>
              <a:t> </a:t>
            </a:r>
            <a:r>
              <a:rPr lang="en-US" dirty="0" err="1"/>
              <a:t>ùTôÝ§p</a:t>
            </a:r>
            <a:r>
              <a:rPr lang="en-US" dirty="0"/>
              <a:t> </a:t>
            </a:r>
            <a:r>
              <a:rPr lang="en-US" dirty="0" err="1"/>
              <a:t>SPkÕ</a:t>
            </a:r>
            <a:r>
              <a:rPr lang="en-US" dirty="0"/>
              <a:t> ®</a:t>
            </a:r>
            <a:r>
              <a:rPr lang="en-US" dirty="0" err="1"/>
              <a:t>Óm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F5BE0-3412-43DA-B67B-67C3C20B0C33}"/>
              </a:ext>
            </a:extLst>
          </p:cNvPr>
          <p:cNvSpPr txBox="1"/>
          <p:nvPr/>
        </p:nvSpPr>
        <p:spPr>
          <a:xfrm>
            <a:off x="1738269" y="5385626"/>
            <a:ext cx="871546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LojR¬u</a:t>
            </a:r>
            <a:r>
              <a:rPr lang="en-US" dirty="0"/>
              <a:t> </a:t>
            </a:r>
            <a:r>
              <a:rPr lang="en-US" dirty="0" err="1"/>
              <a:t>YÚûL</a:t>
            </a:r>
            <a:r>
              <a:rPr lang="en-US" dirty="0"/>
              <a:t> </a:t>
            </a:r>
            <a:r>
              <a:rPr lang="en-US" dirty="0" err="1"/>
              <a:t>Sô°uúTôÕ</a:t>
            </a:r>
            <a:r>
              <a:rPr lang="en-US" dirty="0"/>
              <a:t> T\</a:t>
            </a:r>
            <a:r>
              <a:rPr lang="en-US" dirty="0" err="1"/>
              <a:t>k§ÓúYu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T\</a:t>
            </a:r>
            <a:r>
              <a:rPr lang="en-US" dirty="0" err="1"/>
              <a:t>k§ÓúYu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188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2020-10-25T02:28:44Z</dcterms:modified>
</cp:coreProperties>
</file>