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custSel addSld delSld modSld">
      <pc:chgData name="Samson Christopher" userId="6a13b5f1e64a53ae" providerId="LiveId" clId="{2D5046D0-F6AD-4FDE-A401-69A06AB120DF}" dt="2020-03-01T03:46:23.577" v="1966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mod">
        <pc:chgData name="Samson Christopher" userId="6a13b5f1e64a53ae" providerId="LiveId" clId="{2D5046D0-F6AD-4FDE-A401-69A06AB120DF}" dt="2020-03-01T03:43:06.893" v="1364" actId="1036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modSp add mod">
        <pc:chgData name="Samson Christopher" userId="6a13b5f1e64a53ae" providerId="LiveId" clId="{2D5046D0-F6AD-4FDE-A401-69A06AB120DF}" dt="2020-03-01T03:43:18.416" v="1418" actId="1035"/>
        <pc:sldMkLst>
          <pc:docMk/>
          <pc:sldMk cId="2224947179" sldId="321"/>
        </pc:sldMkLst>
        <pc:spChg chg="add mod">
          <ac:chgData name="Samson Christopher" userId="6a13b5f1e64a53ae" providerId="LiveId" clId="{2D5046D0-F6AD-4FDE-A401-69A06AB120DF}" dt="2020-03-01T03:43:18.416" v="1418" actId="1035"/>
          <ac:spMkLst>
            <pc:docMk/>
            <pc:sldMk cId="2224947179" sldId="321"/>
            <ac:spMk id="2" creationId="{AD40D882-5498-40D1-9BA5-67D0B68CE78D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mod">
        <pc:chgData name="Samson Christopher" userId="6a13b5f1e64a53ae" providerId="LiveId" clId="{2D5046D0-F6AD-4FDE-A401-69A06AB120DF}" dt="2020-03-01T03:43:36.432" v="1478" actId="1036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mod">
        <pc:chgData name="Samson Christopher" userId="6a13b5f1e64a53ae" providerId="LiveId" clId="{2D5046D0-F6AD-4FDE-A401-69A06AB120DF}" dt="2020-03-01T03:44:09.444" v="1531" actId="1035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mod">
        <pc:chgData name="Samson Christopher" userId="6a13b5f1e64a53ae" providerId="LiveId" clId="{2D5046D0-F6AD-4FDE-A401-69A06AB120DF}" dt="2020-03-01T03:44:23.487" v="1582" actId="1036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mod">
        <pc:chgData name="Samson Christopher" userId="6a13b5f1e64a53ae" providerId="LiveId" clId="{2D5046D0-F6AD-4FDE-A401-69A06AB120DF}" dt="2020-03-01T03:44:38.093" v="1632" actId="1035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mod">
        <pc:chgData name="Samson Christopher" userId="6a13b5f1e64a53ae" providerId="LiveId" clId="{2D5046D0-F6AD-4FDE-A401-69A06AB120DF}" dt="2020-03-01T03:45:05.537" v="1691" actId="1036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45:18.751" v="1740" actId="1035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mod">
        <pc:chgData name="Samson Christopher" userId="6a13b5f1e64a53ae" providerId="LiveId" clId="{2D5046D0-F6AD-4FDE-A401-69A06AB120DF}" dt="2020-03-01T03:45:38.864" v="1791" actId="1036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mod">
        <pc:chgData name="Samson Christopher" userId="6a13b5f1e64a53ae" providerId="LiveId" clId="{2D5046D0-F6AD-4FDE-A401-69A06AB120DF}" dt="2020-03-01T03:45:56.459" v="1855" actId="1036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mod">
        <pc:chgData name="Samson Christopher" userId="6a13b5f1e64a53ae" providerId="LiveId" clId="{2D5046D0-F6AD-4FDE-A401-69A06AB120DF}" dt="2020-03-01T03:46:09.450" v="1912" actId="1036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46:23.577" v="1966" actId="1036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585E6-A776-4D84-A465-2EF83FE1E57B}"/>
              </a:ext>
            </a:extLst>
          </p:cNvPr>
          <p:cNvSpPr/>
          <p:nvPr/>
        </p:nvSpPr>
        <p:spPr>
          <a:xfrm>
            <a:off x="1524000" y="526311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B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C481A-AAC1-4E62-A59B-2F42AFA3CAE9}"/>
              </a:ext>
            </a:extLst>
          </p:cNvPr>
          <p:cNvSpPr/>
          <p:nvPr/>
        </p:nvSpPr>
        <p:spPr>
          <a:xfrm>
            <a:off x="1963444" y="5263114"/>
            <a:ext cx="8265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8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F3DD7-C227-4C5E-95B6-1598AB0402FE}"/>
              </a:ext>
            </a:extLst>
          </p:cNvPr>
          <p:cNvSpPr/>
          <p:nvPr/>
        </p:nvSpPr>
        <p:spPr>
          <a:xfrm>
            <a:off x="3048000" y="5280867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9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838CE-E9D4-4ACC-8F57-4BC984E22A95}"/>
              </a:ext>
            </a:extLst>
          </p:cNvPr>
          <p:cNvSpPr/>
          <p:nvPr/>
        </p:nvSpPr>
        <p:spPr>
          <a:xfrm>
            <a:off x="1488489" y="5280870"/>
            <a:ext cx="92150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iQWNo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ULjÕY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9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094BF-38BA-408A-A4E8-692F3BD83080}"/>
              </a:ext>
            </a:extLst>
          </p:cNvPr>
          <p:cNvSpPr/>
          <p:nvPr/>
        </p:nvSpPr>
        <p:spPr>
          <a:xfrm>
            <a:off x="1661604" y="5263472"/>
            <a:ext cx="8868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U¡ûU«u L]URû]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ùNÛjÕ¡uú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8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9AF55-C8ED-4EB5-86AE-7406AF31C60B}"/>
              </a:ext>
            </a:extLst>
          </p:cNvPr>
          <p:cNvSpPr/>
          <p:nvPr/>
        </p:nvSpPr>
        <p:spPr>
          <a:xfrm>
            <a:off x="1754819" y="5271174"/>
            <a:ext cx="86823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Õ§L°u Tôj§Wú]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9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28E6B-01D3-4353-A5BB-F7AC63764BEC}"/>
              </a:ext>
            </a:extLst>
          </p:cNvPr>
          <p:cNvSpPr/>
          <p:nvPr/>
        </p:nvSpPr>
        <p:spPr>
          <a:xfrm>
            <a:off x="3048000" y="528975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AÚs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Õ§L°u Tôj§Wú]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E0FB3-8463-48F7-9B15-1B9FBB17C91F}"/>
              </a:ext>
            </a:extLst>
          </p:cNvPr>
          <p:cNvSpPr/>
          <p:nvPr/>
        </p:nvSpPr>
        <p:spPr>
          <a:xfrm>
            <a:off x="1972322" y="5254235"/>
            <a:ext cx="8247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LÚûQVôn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C9414-C729-41D9-88D7-5038440F209A}"/>
              </a:ext>
            </a:extLst>
          </p:cNvPr>
          <p:cNvSpPr/>
          <p:nvPr/>
        </p:nvSpPr>
        <p:spPr>
          <a:xfrm>
            <a:off x="3048000" y="5271990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LÚjÕPu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UôRVûY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L²ÜPu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5443E0-0AE9-4BE3-AC33-F3D240D7C35A}"/>
              </a:ext>
            </a:extLst>
          </p:cNvPr>
          <p:cNvSpPr/>
          <p:nvPr/>
        </p:nvSpPr>
        <p:spPr>
          <a:xfrm>
            <a:off x="3048000" y="5280870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Sô°²úX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NLôVo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77CBF-A62B-43F8-8D8D-9CEEA9459499}"/>
              </a:ext>
            </a:extLst>
          </p:cNvPr>
          <p:cNvSpPr/>
          <p:nvPr/>
        </p:nvSpPr>
        <p:spPr>
          <a:xfrm>
            <a:off x="1719308" y="5263113"/>
            <a:ext cx="87533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[f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ùNÛjÕ¡uú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03060-79D1-4FEC-BB75-D36F418A41BF}"/>
              </a:ext>
            </a:extLst>
          </p:cNvPr>
          <p:cNvSpPr/>
          <p:nvPr/>
        </p:nvSpPr>
        <p:spPr>
          <a:xfrm>
            <a:off x="2007833" y="5271990"/>
            <a:ext cx="81763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TVôLúY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AolT¦júRôm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6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422232-D971-4B65-B9E3-4C4FF8A239AC}"/>
              </a:ext>
            </a:extLst>
          </p:cNvPr>
          <p:cNvSpPr/>
          <p:nvPr/>
        </p:nvSpPr>
        <p:spPr>
          <a:xfrm>
            <a:off x="3048000" y="5280052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BÞûL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148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38</cp:revision>
  <dcterms:created xsi:type="dcterms:W3CDTF">2019-11-02T16:27:41Z</dcterms:created>
  <dcterms:modified xsi:type="dcterms:W3CDTF">2020-03-01T03:53:31Z</dcterms:modified>
</cp:coreProperties>
</file>