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4576FAAD-D0C6-4167-B79C-B0DA967323E4}"/>
    <pc:docChg chg="undo custSel delSld modSld">
      <pc:chgData name="Samson Christopher" userId="6a13b5f1e64a53ae" providerId="LiveId" clId="{4576FAAD-D0C6-4167-B79C-B0DA967323E4}" dt="2020-10-25T02:33:51.567" v="461" actId="1035"/>
      <pc:docMkLst>
        <pc:docMk/>
      </pc:docMkLst>
      <pc:sldChg chg="del">
        <pc:chgData name="Samson Christopher" userId="6a13b5f1e64a53ae" providerId="LiveId" clId="{4576FAAD-D0C6-4167-B79C-B0DA967323E4}" dt="2020-10-25T02:30:54.23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576FAAD-D0C6-4167-B79C-B0DA967323E4}" dt="2020-10-25T02:33:51.567" v="461" actId="1035"/>
        <pc:sldMkLst>
          <pc:docMk/>
          <pc:sldMk cId="1777894342" sldId="389"/>
        </pc:sldMkLst>
        <pc:spChg chg="add mod">
          <ac:chgData name="Samson Christopher" userId="6a13b5f1e64a53ae" providerId="LiveId" clId="{4576FAAD-D0C6-4167-B79C-B0DA967323E4}" dt="2020-10-25T02:33:51.567" v="461" actId="1035"/>
          <ac:spMkLst>
            <pc:docMk/>
            <pc:sldMk cId="1777894342" sldId="389"/>
            <ac:spMk id="4" creationId="{1C442A47-4245-4648-8541-AFA5D5D07DF9}"/>
          </ac:spMkLst>
        </pc:spChg>
      </pc:sldChg>
      <pc:sldChg chg="addSp modSp mod">
        <pc:chgData name="Samson Christopher" userId="6a13b5f1e64a53ae" providerId="LiveId" clId="{4576FAAD-D0C6-4167-B79C-B0DA967323E4}" dt="2020-10-25T02:33:45.273" v="401" actId="1036"/>
        <pc:sldMkLst>
          <pc:docMk/>
          <pc:sldMk cId="850099564" sldId="390"/>
        </pc:sldMkLst>
        <pc:spChg chg="add mod">
          <ac:chgData name="Samson Christopher" userId="6a13b5f1e64a53ae" providerId="LiveId" clId="{4576FAAD-D0C6-4167-B79C-B0DA967323E4}" dt="2020-10-25T02:33:45.273" v="401" actId="1036"/>
          <ac:spMkLst>
            <pc:docMk/>
            <pc:sldMk cId="850099564" sldId="390"/>
            <ac:spMk id="4" creationId="{A68AF041-E06B-4E50-A618-BD51BBF4069E}"/>
          </ac:spMkLst>
        </pc:spChg>
      </pc:sldChg>
      <pc:sldChg chg="addSp modSp mod">
        <pc:chgData name="Samson Christopher" userId="6a13b5f1e64a53ae" providerId="LiveId" clId="{4576FAAD-D0C6-4167-B79C-B0DA967323E4}" dt="2020-10-25T02:33:40.880" v="358" actId="1036"/>
        <pc:sldMkLst>
          <pc:docMk/>
          <pc:sldMk cId="944968354" sldId="391"/>
        </pc:sldMkLst>
        <pc:spChg chg="add mod">
          <ac:chgData name="Samson Christopher" userId="6a13b5f1e64a53ae" providerId="LiveId" clId="{4576FAAD-D0C6-4167-B79C-B0DA967323E4}" dt="2020-10-25T02:33:40.880" v="358" actId="1036"/>
          <ac:spMkLst>
            <pc:docMk/>
            <pc:sldMk cId="944968354" sldId="391"/>
            <ac:spMk id="4" creationId="{4D1267AA-B5AF-418A-A3C5-52EFA27BE6F7}"/>
          </ac:spMkLst>
        </pc:spChg>
      </pc:sldChg>
      <pc:sldChg chg="addSp modSp mod">
        <pc:chgData name="Samson Christopher" userId="6a13b5f1e64a53ae" providerId="LiveId" clId="{4576FAAD-D0C6-4167-B79C-B0DA967323E4}" dt="2020-10-25T02:33:32.418" v="298" actId="1035"/>
        <pc:sldMkLst>
          <pc:docMk/>
          <pc:sldMk cId="1414681237" sldId="392"/>
        </pc:sldMkLst>
        <pc:spChg chg="add mod">
          <ac:chgData name="Samson Christopher" userId="6a13b5f1e64a53ae" providerId="LiveId" clId="{4576FAAD-D0C6-4167-B79C-B0DA967323E4}" dt="2020-10-25T02:33:32.418" v="298" actId="1035"/>
          <ac:spMkLst>
            <pc:docMk/>
            <pc:sldMk cId="1414681237" sldId="392"/>
            <ac:spMk id="4" creationId="{90B8E896-5819-4E1A-B32F-1E0F65768A95}"/>
          </ac:spMkLst>
        </pc:spChg>
      </pc:sldChg>
      <pc:sldChg chg="addSp modSp mod">
        <pc:chgData name="Samson Christopher" userId="6a13b5f1e64a53ae" providerId="LiveId" clId="{4576FAAD-D0C6-4167-B79C-B0DA967323E4}" dt="2020-10-25T02:33:26.176" v="249" actId="1036"/>
        <pc:sldMkLst>
          <pc:docMk/>
          <pc:sldMk cId="4103851070" sldId="393"/>
        </pc:sldMkLst>
        <pc:spChg chg="add mod">
          <ac:chgData name="Samson Christopher" userId="6a13b5f1e64a53ae" providerId="LiveId" clId="{4576FAAD-D0C6-4167-B79C-B0DA967323E4}" dt="2020-10-25T02:33:26.176" v="249" actId="1036"/>
          <ac:spMkLst>
            <pc:docMk/>
            <pc:sldMk cId="4103851070" sldId="393"/>
            <ac:spMk id="4" creationId="{03DFF1E6-A4D5-4608-ADDE-2D639930FE45}"/>
          </ac:spMkLst>
        </pc:spChg>
      </pc:sldChg>
      <pc:sldChg chg="addSp modSp mod">
        <pc:chgData name="Samson Christopher" userId="6a13b5f1e64a53ae" providerId="LiveId" clId="{4576FAAD-D0C6-4167-B79C-B0DA967323E4}" dt="2020-10-25T02:33:20.610" v="200" actId="1036"/>
        <pc:sldMkLst>
          <pc:docMk/>
          <pc:sldMk cId="659567130" sldId="394"/>
        </pc:sldMkLst>
        <pc:spChg chg="add mod">
          <ac:chgData name="Samson Christopher" userId="6a13b5f1e64a53ae" providerId="LiveId" clId="{4576FAAD-D0C6-4167-B79C-B0DA967323E4}" dt="2020-10-25T02:33:20.610" v="200" actId="1036"/>
          <ac:spMkLst>
            <pc:docMk/>
            <pc:sldMk cId="659567130" sldId="394"/>
            <ac:spMk id="4" creationId="{6ADDB921-9C29-4481-B391-B315851F7F52}"/>
          </ac:spMkLst>
        </pc:spChg>
      </pc:sldChg>
      <pc:sldChg chg="addSp modSp mod">
        <pc:chgData name="Samson Christopher" userId="6a13b5f1e64a53ae" providerId="LiveId" clId="{4576FAAD-D0C6-4167-B79C-B0DA967323E4}" dt="2020-10-25T02:33:15.622" v="147" actId="1036"/>
        <pc:sldMkLst>
          <pc:docMk/>
          <pc:sldMk cId="859356432" sldId="395"/>
        </pc:sldMkLst>
        <pc:spChg chg="add mod">
          <ac:chgData name="Samson Christopher" userId="6a13b5f1e64a53ae" providerId="LiveId" clId="{4576FAAD-D0C6-4167-B79C-B0DA967323E4}" dt="2020-10-25T02:33:15.622" v="147" actId="1036"/>
          <ac:spMkLst>
            <pc:docMk/>
            <pc:sldMk cId="859356432" sldId="395"/>
            <ac:spMk id="4" creationId="{505C89DD-E271-4790-BBD9-B4259C883345}"/>
          </ac:spMkLst>
        </pc:spChg>
      </pc:sldChg>
      <pc:sldChg chg="addSp modSp mod">
        <pc:chgData name="Samson Christopher" userId="6a13b5f1e64a53ae" providerId="LiveId" clId="{4576FAAD-D0C6-4167-B79C-B0DA967323E4}" dt="2020-10-25T02:33:11.284" v="104" actId="1036"/>
        <pc:sldMkLst>
          <pc:docMk/>
          <pc:sldMk cId="2025405914" sldId="396"/>
        </pc:sldMkLst>
        <pc:spChg chg="add mod">
          <ac:chgData name="Samson Christopher" userId="6a13b5f1e64a53ae" providerId="LiveId" clId="{4576FAAD-D0C6-4167-B79C-B0DA967323E4}" dt="2020-10-25T02:33:11.284" v="104" actId="1036"/>
          <ac:spMkLst>
            <pc:docMk/>
            <pc:sldMk cId="2025405914" sldId="396"/>
            <ac:spMk id="4" creationId="{93889C66-0EEA-4D42-A9EB-B4B536CC6EC6}"/>
          </ac:spMkLst>
        </pc:spChg>
      </pc:sldChg>
      <pc:sldChg chg="del">
        <pc:chgData name="Samson Christopher" userId="6a13b5f1e64a53ae" providerId="LiveId" clId="{4576FAAD-D0C6-4167-B79C-B0DA967323E4}" dt="2020-10-25T02:30:41.31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576FAAD-D0C6-4167-B79C-B0DA967323E4}" dt="2020-10-25T02:30:41.75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576FAAD-D0C6-4167-B79C-B0DA967323E4}" dt="2020-10-25T02:30:42.22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576FAAD-D0C6-4167-B79C-B0DA967323E4}" dt="2020-10-25T02:30:42.81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576FAAD-D0C6-4167-B79C-B0DA967323E4}" dt="2020-10-25T02:30:43.35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576FAAD-D0C6-4167-B79C-B0DA967323E4}" dt="2020-10-25T02:30:44.07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576FAAD-D0C6-4167-B79C-B0DA967323E4}" dt="2020-10-25T02:30:44.78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2A47-4245-4648-8541-AFA5D5D07DF9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úSNúW</a:t>
            </a:r>
            <a:r>
              <a:rPr lang="en-US" dirty="0"/>
              <a:t> Gu </a:t>
            </a:r>
            <a:r>
              <a:rPr lang="en-US" dirty="0" err="1"/>
              <a:t>BjU</a:t>
            </a:r>
            <a:r>
              <a:rPr lang="en-US" dirty="0"/>
              <a:t> </a:t>
            </a:r>
            <a:r>
              <a:rPr lang="en-US" dirty="0" err="1"/>
              <a:t>SôVLúW</a:t>
            </a:r>
            <a:r>
              <a:rPr lang="en-US" dirty="0"/>
              <a:t> </a:t>
            </a:r>
            <a:r>
              <a:rPr lang="en-US" dirty="0" err="1"/>
              <a:t>Yk§ÓÅo</a:t>
            </a:r>
            <a:r>
              <a:rPr lang="en-US" dirty="0"/>
              <a:t> </a:t>
            </a:r>
          </a:p>
          <a:p>
            <a:r>
              <a:rPr lang="en-US" dirty="0"/>
              <a:t>Gu Li½o </a:t>
            </a:r>
            <a:r>
              <a:rPr lang="en-US" dirty="0" err="1"/>
              <a:t>ÕûPj§PúY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AF041-E06B-4E50-A618-BD51BBF4069E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Emªp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úNok§PúY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UjV</a:t>
            </a:r>
            <a:r>
              <a:rPr lang="en-US" dirty="0"/>
              <a:t> Yô²p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Yk§ÓÅo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267AA-B5AF-418A-A3C5-52EFA27BE6F7}"/>
              </a:ext>
            </a:extLst>
          </p:cNvPr>
          <p:cNvSpPr txBox="1"/>
          <p:nvPr/>
        </p:nvSpPr>
        <p:spPr>
          <a:xfrm>
            <a:off x="353736" y="5385626"/>
            <a:ext cx="114845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úULj§p</a:t>
            </a:r>
            <a:r>
              <a:rPr lang="en-US" dirty="0"/>
              <a:t> </a:t>
            </a:r>
            <a:r>
              <a:rPr lang="en-US" dirty="0" err="1"/>
              <a:t>çR</a:t>
            </a:r>
            <a:r>
              <a:rPr lang="en-US" dirty="0"/>
              <a:t> </a:t>
            </a:r>
            <a:r>
              <a:rPr lang="en-US" dirty="0" err="1"/>
              <a:t>LQeLÞPu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úSWm</a:t>
            </a:r>
            <a:r>
              <a:rPr lang="en-US" dirty="0"/>
              <a:t> G]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LôVlThPRôm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8E896-5819-4E1A-B32F-1E0F65768A9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ùTôuØLm</a:t>
            </a:r>
            <a:r>
              <a:rPr lang="en-US" dirty="0"/>
              <a:t> </a:t>
            </a:r>
            <a:r>
              <a:rPr lang="en-US" dirty="0" err="1"/>
              <a:t>ØjRm</a:t>
            </a:r>
            <a:r>
              <a:rPr lang="en-US" dirty="0"/>
              <a:t> </a:t>
            </a:r>
            <a:r>
              <a:rPr lang="en-US" dirty="0" err="1"/>
              <a:t>ùNn§P</a:t>
            </a:r>
            <a:r>
              <a:rPr lang="en-US" dirty="0"/>
              <a:t> Ri½o </a:t>
            </a:r>
            <a:r>
              <a:rPr lang="en-US" dirty="0" err="1"/>
              <a:t>úRÓm</a:t>
            </a:r>
            <a:r>
              <a:rPr lang="en-US" dirty="0"/>
              <a:t> </a:t>
            </a:r>
            <a:r>
              <a:rPr lang="en-US" dirty="0" err="1"/>
              <a:t>UôuLû</a:t>
            </a:r>
            <a:r>
              <a:rPr lang="en-US" dirty="0"/>
              <a:t>[l </a:t>
            </a:r>
            <a:r>
              <a:rPr lang="en-US" dirty="0" err="1"/>
              <a:t>úTôX</a:t>
            </a:r>
            <a:r>
              <a:rPr lang="en-US" dirty="0"/>
              <a:t>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Yôg£d¡ú</a:t>
            </a:r>
            <a:r>
              <a:rPr lang="en-U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FF1E6-A4D5-4608-ADDE-2D639930FE45}"/>
              </a:ext>
            </a:extLst>
          </p:cNvPr>
          <p:cNvSpPr txBox="1"/>
          <p:nvPr/>
        </p:nvSpPr>
        <p:spPr>
          <a:xfrm>
            <a:off x="127233" y="5385626"/>
            <a:ext cx="119375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ùYi</a:t>
            </a:r>
            <a:r>
              <a:rPr lang="en-US" dirty="0"/>
              <a:t> </a:t>
            </a:r>
            <a:r>
              <a:rPr lang="en-US" dirty="0" err="1"/>
              <a:t>Yv§Wm</a:t>
            </a:r>
            <a:r>
              <a:rPr lang="en-US" dirty="0"/>
              <a:t> </a:t>
            </a:r>
            <a:r>
              <a:rPr lang="en-US" dirty="0" err="1"/>
              <a:t>R¬jÕ</a:t>
            </a:r>
            <a:r>
              <a:rPr lang="en-US" dirty="0"/>
              <a:t> </a:t>
            </a:r>
            <a:r>
              <a:rPr lang="en-US" dirty="0" err="1"/>
              <a:t>E«ojùRÝkR</a:t>
            </a:r>
            <a:r>
              <a:rPr lang="en-US" dirty="0"/>
              <a:t> </a:t>
            </a:r>
            <a:r>
              <a:rPr lang="en-US" dirty="0" err="1"/>
              <a:t>ÑjRÚPu</a:t>
            </a:r>
            <a:r>
              <a:rPr lang="en-US" dirty="0"/>
              <a:t> </a:t>
            </a:r>
            <a:r>
              <a:rPr lang="en-US" dirty="0" err="1"/>
              <a:t>úNokÕ</a:t>
            </a:r>
            <a:r>
              <a:rPr lang="en-US" dirty="0"/>
              <a:t> ¨u </a:t>
            </a:r>
            <a:r>
              <a:rPr lang="en-US" dirty="0" err="1"/>
              <a:t>NêLj§úX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DB921-9C29-4481-B391-B315851F7F52}"/>
              </a:ext>
            </a:extLst>
          </p:cNvPr>
          <p:cNvSpPr txBox="1"/>
          <p:nvPr/>
        </p:nvSpPr>
        <p:spPr>
          <a:xfrm>
            <a:off x="184558" y="5385626"/>
            <a:ext cx="1182288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Tô¥P</a:t>
            </a:r>
            <a:r>
              <a:rPr lang="en-US" dirty="0"/>
              <a:t> </a:t>
            </a:r>
          </a:p>
          <a:p>
            <a:r>
              <a:rPr lang="en-US" dirty="0"/>
              <a:t>×</a:t>
            </a:r>
            <a:r>
              <a:rPr lang="en-US" dirty="0" err="1"/>
              <a:t>j§Ùs</a:t>
            </a:r>
            <a:r>
              <a:rPr lang="en-US" dirty="0"/>
              <a:t>[ Lu²ûL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GlúTôÕm</a:t>
            </a:r>
            <a:r>
              <a:rPr lang="en-US" dirty="0"/>
              <a:t> </a:t>
            </a:r>
            <a:r>
              <a:rPr lang="en-US" dirty="0" err="1"/>
              <a:t>BVjRúU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C89DD-E271-4790-BBD9-B4259C883345}"/>
              </a:ext>
            </a:extLst>
          </p:cNvPr>
          <p:cNvSpPr txBox="1"/>
          <p:nvPr/>
        </p:nvSpPr>
        <p:spPr>
          <a:xfrm>
            <a:off x="109056" y="5385626"/>
            <a:ext cx="120829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ã¬V</a:t>
            </a:r>
            <a:r>
              <a:rPr lang="en-US" dirty="0"/>
              <a:t> </a:t>
            </a:r>
            <a:r>
              <a:rPr lang="en-US" dirty="0" err="1"/>
              <a:t>Nk§W</a:t>
            </a:r>
            <a:r>
              <a:rPr lang="en-US" dirty="0"/>
              <a:t> </a:t>
            </a:r>
            <a:r>
              <a:rPr lang="en-US" dirty="0" err="1"/>
              <a:t>ShNj§WeLû</a:t>
            </a:r>
            <a:r>
              <a:rPr lang="en-US" dirty="0"/>
              <a:t>[ </a:t>
            </a:r>
            <a:r>
              <a:rPr lang="en-US" dirty="0" err="1"/>
              <a:t>LPkÕ</a:t>
            </a:r>
            <a:r>
              <a:rPr lang="en-US" dirty="0"/>
              <a:t> </a:t>
            </a:r>
          </a:p>
          <a:p>
            <a:r>
              <a:rPr lang="en-US" dirty="0" err="1"/>
              <a:t>ùNôodL</a:t>
            </a:r>
            <a:r>
              <a:rPr lang="en-US" dirty="0"/>
              <a:t> </a:t>
            </a:r>
            <a:r>
              <a:rPr lang="en-US" dirty="0" err="1"/>
              <a:t>Åh¥p</a:t>
            </a:r>
            <a:r>
              <a:rPr lang="en-US" dirty="0"/>
              <a:t> </a:t>
            </a:r>
            <a:r>
              <a:rPr lang="en-US" dirty="0" err="1"/>
              <a:t>T°eÏ</a:t>
            </a:r>
            <a:r>
              <a:rPr lang="en-US" dirty="0"/>
              <a:t> </a:t>
            </a:r>
            <a:r>
              <a:rPr lang="en-US" dirty="0" err="1"/>
              <a:t>S§úVôWj§p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89C66-0EEA-4D42-A9EB-B4B536CC6EC6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®</a:t>
            </a:r>
            <a:r>
              <a:rPr lang="en-US" dirty="0" err="1"/>
              <a:t>ÚhNj§u</a:t>
            </a:r>
            <a:r>
              <a:rPr lang="en-US" dirty="0"/>
              <a:t> ¨</a:t>
            </a:r>
            <a:r>
              <a:rPr lang="en-US" dirty="0" err="1"/>
              <a:t>Z­p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Åh¥p</a:t>
            </a:r>
            <a:r>
              <a:rPr lang="en-US" dirty="0"/>
              <a:t> </a:t>
            </a:r>
          </a:p>
          <a:p>
            <a:r>
              <a:rPr lang="en-US" dirty="0" err="1"/>
              <a:t>úNok§P</a:t>
            </a:r>
            <a:r>
              <a:rPr lang="en-US" dirty="0"/>
              <a:t> </a:t>
            </a:r>
            <a:r>
              <a:rPr lang="en-US" dirty="0" err="1"/>
              <a:t>Yôg£d¡ú</a:t>
            </a:r>
            <a:r>
              <a:rPr lang="en-US" dirty="0"/>
              <a:t>\u Gu </a:t>
            </a:r>
            <a:r>
              <a:rPr lang="en-US" dirty="0" err="1"/>
              <a:t>úSNúW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143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2020-10-25T02:34:02Z</dcterms:modified>
</cp:coreProperties>
</file>