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203C095-08D5-4466-A5E8-8C77DD28DF01}"/>
    <pc:docChg chg="delSld modSld">
      <pc:chgData name="Samson Christopher" userId="6a13b5f1e64a53ae" providerId="LiveId" clId="{8203C095-08D5-4466-A5E8-8C77DD28DF01}" dt="2020-10-25T06:45:02.728" v="677" actId="1035"/>
      <pc:docMkLst>
        <pc:docMk/>
      </pc:docMkLst>
      <pc:sldChg chg="del">
        <pc:chgData name="Samson Christopher" userId="6a13b5f1e64a53ae" providerId="LiveId" clId="{8203C095-08D5-4466-A5E8-8C77DD28DF01}" dt="2020-10-25T06:41:16.962" v="17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203C095-08D5-4466-A5E8-8C77DD28DF01}" dt="2020-10-25T06:45:02.728" v="677" actId="1035"/>
        <pc:sldMkLst>
          <pc:docMk/>
          <pc:sldMk cId="1777894342" sldId="389"/>
        </pc:sldMkLst>
        <pc:spChg chg="add mod">
          <ac:chgData name="Samson Christopher" userId="6a13b5f1e64a53ae" providerId="LiveId" clId="{8203C095-08D5-4466-A5E8-8C77DD28DF01}" dt="2020-10-25T06:45:02.728" v="677" actId="1035"/>
          <ac:spMkLst>
            <pc:docMk/>
            <pc:sldMk cId="1777894342" sldId="389"/>
            <ac:spMk id="4" creationId="{D7865A78-4FEE-40AA-8611-62763F72C8C2}"/>
          </ac:spMkLst>
        </pc:spChg>
      </pc:sldChg>
      <pc:sldChg chg="addSp modSp mod">
        <pc:chgData name="Samson Christopher" userId="6a13b5f1e64a53ae" providerId="LiveId" clId="{8203C095-08D5-4466-A5E8-8C77DD28DF01}" dt="2020-10-25T06:44:57.240" v="629" actId="1036"/>
        <pc:sldMkLst>
          <pc:docMk/>
          <pc:sldMk cId="850099564" sldId="390"/>
        </pc:sldMkLst>
        <pc:spChg chg="add mod">
          <ac:chgData name="Samson Christopher" userId="6a13b5f1e64a53ae" providerId="LiveId" clId="{8203C095-08D5-4466-A5E8-8C77DD28DF01}" dt="2020-10-25T06:44:57.240" v="629" actId="1036"/>
          <ac:spMkLst>
            <pc:docMk/>
            <pc:sldMk cId="850099564" sldId="390"/>
            <ac:spMk id="4" creationId="{B738F2CA-B6D9-423D-812E-B1C2ECB04426}"/>
          </ac:spMkLst>
        </pc:spChg>
      </pc:sldChg>
      <pc:sldChg chg="addSp modSp mod">
        <pc:chgData name="Samson Christopher" userId="6a13b5f1e64a53ae" providerId="LiveId" clId="{8203C095-08D5-4466-A5E8-8C77DD28DF01}" dt="2020-10-25T06:44:51.551" v="565" actId="1035"/>
        <pc:sldMkLst>
          <pc:docMk/>
          <pc:sldMk cId="944968354" sldId="391"/>
        </pc:sldMkLst>
        <pc:spChg chg="add mod">
          <ac:chgData name="Samson Christopher" userId="6a13b5f1e64a53ae" providerId="LiveId" clId="{8203C095-08D5-4466-A5E8-8C77DD28DF01}" dt="2020-10-25T06:44:51.551" v="565" actId="1035"/>
          <ac:spMkLst>
            <pc:docMk/>
            <pc:sldMk cId="944968354" sldId="391"/>
            <ac:spMk id="4" creationId="{CCAC01BE-DB45-4B75-9098-C661EF599BC6}"/>
          </ac:spMkLst>
        </pc:spChg>
      </pc:sldChg>
      <pc:sldChg chg="addSp modSp mod">
        <pc:chgData name="Samson Christopher" userId="6a13b5f1e64a53ae" providerId="LiveId" clId="{8203C095-08D5-4466-A5E8-8C77DD28DF01}" dt="2020-10-25T06:44:46.138" v="518" actId="1036"/>
        <pc:sldMkLst>
          <pc:docMk/>
          <pc:sldMk cId="1414681237" sldId="392"/>
        </pc:sldMkLst>
        <pc:spChg chg="add mod">
          <ac:chgData name="Samson Christopher" userId="6a13b5f1e64a53ae" providerId="LiveId" clId="{8203C095-08D5-4466-A5E8-8C77DD28DF01}" dt="2020-10-25T06:44:46.138" v="518" actId="1036"/>
          <ac:spMkLst>
            <pc:docMk/>
            <pc:sldMk cId="1414681237" sldId="392"/>
            <ac:spMk id="4" creationId="{EA82859F-74A8-4737-8726-9C41545E456B}"/>
          </ac:spMkLst>
        </pc:spChg>
      </pc:sldChg>
      <pc:sldChg chg="addSp modSp mod">
        <pc:chgData name="Samson Christopher" userId="6a13b5f1e64a53ae" providerId="LiveId" clId="{8203C095-08D5-4466-A5E8-8C77DD28DF01}" dt="2020-10-25T06:44:38.891" v="457" actId="1035"/>
        <pc:sldMkLst>
          <pc:docMk/>
          <pc:sldMk cId="4103851070" sldId="393"/>
        </pc:sldMkLst>
        <pc:spChg chg="add mod">
          <ac:chgData name="Samson Christopher" userId="6a13b5f1e64a53ae" providerId="LiveId" clId="{8203C095-08D5-4466-A5E8-8C77DD28DF01}" dt="2020-10-25T06:44:38.891" v="457" actId="1035"/>
          <ac:spMkLst>
            <pc:docMk/>
            <pc:sldMk cId="4103851070" sldId="393"/>
            <ac:spMk id="4" creationId="{08139169-6E7C-422D-851D-1703B23838E7}"/>
          </ac:spMkLst>
        </pc:spChg>
      </pc:sldChg>
      <pc:sldChg chg="addSp modSp mod">
        <pc:chgData name="Samson Christopher" userId="6a13b5f1e64a53ae" providerId="LiveId" clId="{8203C095-08D5-4466-A5E8-8C77DD28DF01}" dt="2020-10-25T06:44:32.457" v="397" actId="1035"/>
        <pc:sldMkLst>
          <pc:docMk/>
          <pc:sldMk cId="659567130" sldId="394"/>
        </pc:sldMkLst>
        <pc:spChg chg="add mod">
          <ac:chgData name="Samson Christopher" userId="6a13b5f1e64a53ae" providerId="LiveId" clId="{8203C095-08D5-4466-A5E8-8C77DD28DF01}" dt="2020-10-25T06:44:32.457" v="397" actId="1035"/>
          <ac:spMkLst>
            <pc:docMk/>
            <pc:sldMk cId="659567130" sldId="394"/>
            <ac:spMk id="4" creationId="{144F1A48-FF89-4F58-B88D-3B027A271C73}"/>
          </ac:spMkLst>
        </pc:spChg>
      </pc:sldChg>
      <pc:sldChg chg="addSp modSp mod">
        <pc:chgData name="Samson Christopher" userId="6a13b5f1e64a53ae" providerId="LiveId" clId="{8203C095-08D5-4466-A5E8-8C77DD28DF01}" dt="2020-10-25T06:44:26.286" v="342" actId="1035"/>
        <pc:sldMkLst>
          <pc:docMk/>
          <pc:sldMk cId="859356432" sldId="395"/>
        </pc:sldMkLst>
        <pc:spChg chg="add mod">
          <ac:chgData name="Samson Christopher" userId="6a13b5f1e64a53ae" providerId="LiveId" clId="{8203C095-08D5-4466-A5E8-8C77DD28DF01}" dt="2020-10-25T06:44:26.286" v="342" actId="1035"/>
          <ac:spMkLst>
            <pc:docMk/>
            <pc:sldMk cId="859356432" sldId="395"/>
            <ac:spMk id="4" creationId="{BE0B215C-09B1-4732-A1C5-A9B119254C1A}"/>
          </ac:spMkLst>
        </pc:spChg>
      </pc:sldChg>
      <pc:sldChg chg="addSp modSp mod">
        <pc:chgData name="Samson Christopher" userId="6a13b5f1e64a53ae" providerId="LiveId" clId="{8203C095-08D5-4466-A5E8-8C77DD28DF01}" dt="2020-10-25T06:44:19.611" v="285" actId="1036"/>
        <pc:sldMkLst>
          <pc:docMk/>
          <pc:sldMk cId="2025405914" sldId="396"/>
        </pc:sldMkLst>
        <pc:spChg chg="add mod">
          <ac:chgData name="Samson Christopher" userId="6a13b5f1e64a53ae" providerId="LiveId" clId="{8203C095-08D5-4466-A5E8-8C77DD28DF01}" dt="2020-10-25T06:44:19.611" v="285" actId="1036"/>
          <ac:spMkLst>
            <pc:docMk/>
            <pc:sldMk cId="2025405914" sldId="396"/>
            <ac:spMk id="4" creationId="{5F7DC683-52AB-4BD2-8EFE-AE2899C97A1D}"/>
          </ac:spMkLst>
        </pc:spChg>
      </pc:sldChg>
      <pc:sldChg chg="addSp modSp mod">
        <pc:chgData name="Samson Christopher" userId="6a13b5f1e64a53ae" providerId="LiveId" clId="{8203C095-08D5-4466-A5E8-8C77DD28DF01}" dt="2020-10-25T06:44:13.946" v="238" actId="1035"/>
        <pc:sldMkLst>
          <pc:docMk/>
          <pc:sldMk cId="2940326978" sldId="397"/>
        </pc:sldMkLst>
        <pc:spChg chg="add mod">
          <ac:chgData name="Samson Christopher" userId="6a13b5f1e64a53ae" providerId="LiveId" clId="{8203C095-08D5-4466-A5E8-8C77DD28DF01}" dt="2020-10-25T06:44:13.946" v="238" actId="1035"/>
          <ac:spMkLst>
            <pc:docMk/>
            <pc:sldMk cId="2940326978" sldId="397"/>
            <ac:spMk id="4" creationId="{61FF0153-20D3-4A07-9B0C-E6AFDA5C1934}"/>
          </ac:spMkLst>
        </pc:spChg>
      </pc:sldChg>
      <pc:sldChg chg="addSp modSp mod">
        <pc:chgData name="Samson Christopher" userId="6a13b5f1e64a53ae" providerId="LiveId" clId="{8203C095-08D5-4466-A5E8-8C77DD28DF01}" dt="2020-10-25T06:44:08.867" v="196" actId="1036"/>
        <pc:sldMkLst>
          <pc:docMk/>
          <pc:sldMk cId="2964080828" sldId="398"/>
        </pc:sldMkLst>
        <pc:spChg chg="add mod">
          <ac:chgData name="Samson Christopher" userId="6a13b5f1e64a53ae" providerId="LiveId" clId="{8203C095-08D5-4466-A5E8-8C77DD28DF01}" dt="2020-10-25T06:44:08.867" v="196" actId="1036"/>
          <ac:spMkLst>
            <pc:docMk/>
            <pc:sldMk cId="2964080828" sldId="398"/>
            <ac:spMk id="4" creationId="{0DAD9607-2F80-4132-82D4-40D3C8A4BF09}"/>
          </ac:spMkLst>
        </pc:spChg>
      </pc:sldChg>
      <pc:sldChg chg="addSp modSp mod">
        <pc:chgData name="Samson Christopher" userId="6a13b5f1e64a53ae" providerId="LiveId" clId="{8203C095-08D5-4466-A5E8-8C77DD28DF01}" dt="2020-10-25T06:44:03.663" v="149" actId="1036"/>
        <pc:sldMkLst>
          <pc:docMk/>
          <pc:sldMk cId="1883622595" sldId="399"/>
        </pc:sldMkLst>
        <pc:spChg chg="add mod">
          <ac:chgData name="Samson Christopher" userId="6a13b5f1e64a53ae" providerId="LiveId" clId="{8203C095-08D5-4466-A5E8-8C77DD28DF01}" dt="2020-10-25T06:44:03.663" v="149" actId="1036"/>
          <ac:spMkLst>
            <pc:docMk/>
            <pc:sldMk cId="1883622595" sldId="399"/>
            <ac:spMk id="4" creationId="{477AA70C-4024-4EEF-807B-2031F30C6249}"/>
          </ac:spMkLst>
        </pc:spChg>
      </pc:sldChg>
      <pc:sldChg chg="addSp modSp mod">
        <pc:chgData name="Samson Christopher" userId="6a13b5f1e64a53ae" providerId="LiveId" clId="{8203C095-08D5-4466-A5E8-8C77DD28DF01}" dt="2020-10-25T06:43:56.782" v="100" actId="1036"/>
        <pc:sldMkLst>
          <pc:docMk/>
          <pc:sldMk cId="642142391" sldId="400"/>
        </pc:sldMkLst>
        <pc:spChg chg="add mod">
          <ac:chgData name="Samson Christopher" userId="6a13b5f1e64a53ae" providerId="LiveId" clId="{8203C095-08D5-4466-A5E8-8C77DD28DF01}" dt="2020-10-25T06:43:56.782" v="100" actId="1036"/>
          <ac:spMkLst>
            <pc:docMk/>
            <pc:sldMk cId="642142391" sldId="400"/>
            <ac:spMk id="4" creationId="{CAD123ED-95D9-4AE9-90AE-579B5733545A}"/>
          </ac:spMkLst>
        </pc:spChg>
      </pc:sldChg>
      <pc:sldChg chg="del">
        <pc:chgData name="Samson Christopher" userId="6a13b5f1e64a53ae" providerId="LiveId" clId="{8203C095-08D5-4466-A5E8-8C77DD28DF01}" dt="2020-10-25T06:41:04.75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203C095-08D5-4466-A5E8-8C77DD28DF01}" dt="2020-10-25T06:41:05.21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203C095-08D5-4466-A5E8-8C77DD28DF01}" dt="2020-10-25T06:41:06.11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65A78-4FEE-40AA-8611-62763F72C8C2}"/>
              </a:ext>
            </a:extLst>
          </p:cNvPr>
          <p:cNvSpPr txBox="1"/>
          <p:nvPr/>
        </p:nvSpPr>
        <p:spPr>
          <a:xfrm>
            <a:off x="2275863" y="5377237"/>
            <a:ext cx="76402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ÏçLXm</a:t>
            </a:r>
            <a:r>
              <a:rPr lang="en-US" dirty="0"/>
              <a:t> ¨û\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]</a:t>
            </a:r>
            <a:r>
              <a:rPr lang="en-US" dirty="0" err="1"/>
              <a:t>ôs</a:t>
            </a:r>
            <a:r>
              <a:rPr lang="en-US" dirty="0"/>
              <a:t> SÓYô²p ªu²ÓúU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D9607-2F80-4132-82D4-40D3C8A4BF09}"/>
              </a:ext>
            </a:extLst>
          </p:cNvPr>
          <p:cNvSpPr txBox="1"/>
          <p:nvPr/>
        </p:nvSpPr>
        <p:spPr>
          <a:xfrm>
            <a:off x="597016" y="5377237"/>
            <a:ext cx="109979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AÚs </a:t>
            </a:r>
            <a:r>
              <a:rPr lang="en-US" dirty="0" err="1"/>
              <a:t>ÑWk§ÚkRôo</a:t>
            </a:r>
            <a:r>
              <a:rPr lang="en-US" dirty="0"/>
              <a:t> </a:t>
            </a:r>
            <a:r>
              <a:rPr lang="en-US" dirty="0" err="1"/>
              <a:t>SôUm</a:t>
            </a:r>
            <a:r>
              <a:rPr lang="en-US" dirty="0"/>
              <a:t> </a:t>
            </a:r>
            <a:r>
              <a:rPr lang="en-US" dirty="0" err="1"/>
              <a:t>YûWk§ÚkRôo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U¡ûU«p</a:t>
            </a:r>
            <a:r>
              <a:rPr lang="en-US" dirty="0"/>
              <a:t> </a:t>
            </a:r>
            <a:r>
              <a:rPr lang="en-US" dirty="0" err="1"/>
              <a:t>BolT¬lúTôm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AA70C-4024-4EEF-807B-2031F30C6249}"/>
              </a:ext>
            </a:extLst>
          </p:cNvPr>
          <p:cNvSpPr txBox="1"/>
          <p:nvPr/>
        </p:nvSpPr>
        <p:spPr>
          <a:xfrm>
            <a:off x="3048699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çRoLs</a:t>
            </a:r>
            <a:r>
              <a:rPr lang="en-US" dirty="0"/>
              <a:t> Lô]</a:t>
            </a:r>
            <a:r>
              <a:rPr lang="en-US" dirty="0" err="1"/>
              <a:t>ØPu</a:t>
            </a:r>
            <a:r>
              <a:rPr lang="en-US" dirty="0"/>
              <a:t> </a:t>
            </a:r>
            <a:r>
              <a:rPr lang="en-US" dirty="0" err="1"/>
              <a:t>BWYôW</a:t>
            </a:r>
            <a:r>
              <a:rPr lang="en-US" dirty="0"/>
              <a:t> ùRô² </a:t>
            </a:r>
            <a:r>
              <a:rPr lang="en-US" dirty="0" err="1"/>
              <a:t>úLhÏm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23ED-95D9-4AE9-90AE-579B5733545A}"/>
              </a:ext>
            </a:extLst>
          </p:cNvPr>
          <p:cNvSpPr txBox="1"/>
          <p:nvPr/>
        </p:nvSpPr>
        <p:spPr>
          <a:xfrm>
            <a:off x="1965470" y="5385626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UßìTUôL</a:t>
            </a:r>
            <a:r>
              <a:rPr lang="en-US" dirty="0"/>
              <a:t> </a:t>
            </a:r>
            <a:r>
              <a:rPr lang="en-US" dirty="0" err="1"/>
              <a:t>SmûU</a:t>
            </a:r>
            <a:r>
              <a:rPr lang="en-US" dirty="0"/>
              <a:t> C²ÕPu </a:t>
            </a:r>
            <a:r>
              <a:rPr lang="en-US" dirty="0" err="1"/>
              <a:t>úNoj§ÓYôo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F2CA-B6D9-423D-812E-B1C2ECB04426}"/>
              </a:ext>
            </a:extLst>
          </p:cNvPr>
          <p:cNvSpPr txBox="1"/>
          <p:nvPr/>
        </p:nvSpPr>
        <p:spPr>
          <a:xfrm>
            <a:off x="2124861" y="5377237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CÕYûW</a:t>
            </a:r>
            <a:r>
              <a:rPr lang="en-US" dirty="0"/>
              <a:t> </a:t>
            </a:r>
            <a:r>
              <a:rPr lang="en-US" dirty="0" err="1"/>
              <a:t>CÚkR</a:t>
            </a:r>
            <a:r>
              <a:rPr lang="en-US" dirty="0"/>
              <a:t> </a:t>
            </a:r>
            <a:r>
              <a:rPr lang="en-US" dirty="0" err="1"/>
              <a:t>ÕuTªpûX</a:t>
            </a:r>
            <a:r>
              <a:rPr lang="en-US" dirty="0"/>
              <a:t> C² </a:t>
            </a:r>
            <a:r>
              <a:rPr lang="en-US" dirty="0" err="1"/>
              <a:t>GußúU</a:t>
            </a:r>
            <a:r>
              <a:rPr lang="en-US" dirty="0"/>
              <a:t> B]</a:t>
            </a:r>
            <a:r>
              <a:rPr lang="en-US" dirty="0" err="1"/>
              <a:t>kRm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C01BE-DB45-4B75-9098-C661EF599BC6}"/>
              </a:ext>
            </a:extLst>
          </p:cNvPr>
          <p:cNvSpPr txBox="1"/>
          <p:nvPr/>
        </p:nvSpPr>
        <p:spPr>
          <a:xfrm>
            <a:off x="2296835" y="5377236"/>
            <a:ext cx="75983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R[</a:t>
            </a:r>
            <a:r>
              <a:rPr lang="en-US" dirty="0" err="1"/>
              <a:t>LojR</a:t>
            </a:r>
            <a:r>
              <a:rPr lang="en-US" dirty="0"/>
              <a:t>]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</a:t>
            </a:r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ùNn§ÓYôo</a:t>
            </a:r>
            <a:r>
              <a:rPr lang="en-US" dirty="0"/>
              <a:t> </a:t>
            </a:r>
            <a:r>
              <a:rPr lang="en-US" dirty="0" err="1"/>
              <a:t>Suß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2859F-74A8-4737-8726-9C41545E456B}"/>
              </a:ext>
            </a:extLst>
          </p:cNvPr>
          <p:cNvSpPr txBox="1"/>
          <p:nvPr/>
        </p:nvSpPr>
        <p:spPr>
          <a:xfrm>
            <a:off x="1659272" y="5385626"/>
            <a:ext cx="887345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B®«]</a:t>
            </a:r>
            <a:r>
              <a:rPr lang="en-US" dirty="0" err="1"/>
              <a:t>ôp</a:t>
            </a:r>
            <a:r>
              <a:rPr lang="en-US" dirty="0"/>
              <a:t> ×Õ </a:t>
            </a:r>
            <a:r>
              <a:rPr lang="en-US" dirty="0" err="1"/>
              <a:t>ùTX</a:t>
            </a:r>
            <a:r>
              <a:rPr lang="en-US" dirty="0"/>
              <a:t>]</a:t>
            </a:r>
            <a:r>
              <a:rPr lang="en-US" dirty="0" err="1"/>
              <a:t>ûPkÕ</a:t>
            </a:r>
            <a:r>
              <a:rPr lang="en-US" dirty="0"/>
              <a:t> </a:t>
            </a:r>
            <a:r>
              <a:rPr lang="en-US" dirty="0" err="1"/>
              <a:t>ù_V¸ReLs</a:t>
            </a:r>
            <a:r>
              <a:rPr lang="en-US" dirty="0"/>
              <a:t> </a:t>
            </a:r>
            <a:r>
              <a:rPr lang="en-US" dirty="0" err="1"/>
              <a:t>Tô¥ÓúYôm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39169-6E7C-422D-851D-1703B23838E7}"/>
              </a:ext>
            </a:extLst>
          </p:cNvPr>
          <p:cNvSpPr txBox="1"/>
          <p:nvPr/>
        </p:nvSpPr>
        <p:spPr>
          <a:xfrm>
            <a:off x="2120667" y="5377237"/>
            <a:ext cx="795066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×® Á§²p NÃW </a:t>
            </a:r>
            <a:r>
              <a:rPr lang="en-US" dirty="0" err="1"/>
              <a:t>Áh</a:t>
            </a:r>
            <a:r>
              <a:rPr lang="en-US" dirty="0"/>
              <a:t>× </a:t>
            </a:r>
          </a:p>
          <a:p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LôiúTôm</a:t>
            </a:r>
            <a:r>
              <a:rPr lang="en-US" dirty="0"/>
              <a:t> G] </a:t>
            </a:r>
            <a:r>
              <a:rPr lang="en-US" dirty="0" err="1"/>
              <a:t>HeÏm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1A48-FF89-4F58-B88D-3B027A271C73}"/>
              </a:ext>
            </a:extLst>
          </p:cNvPr>
          <p:cNvSpPr txBox="1"/>
          <p:nvPr/>
        </p:nvSpPr>
        <p:spPr>
          <a:xfrm>
            <a:off x="1797690" y="5377237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U¡rk§PúY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Yk§ÓYôo</a:t>
            </a:r>
            <a:r>
              <a:rPr lang="en-US" dirty="0"/>
              <a:t> </a:t>
            </a:r>
            <a:r>
              <a:rPr lang="en-US" dirty="0" err="1"/>
              <a:t>UQYôh¥Vôn</a:t>
            </a:r>
            <a:r>
              <a:rPr lang="en-US" dirty="0"/>
              <a:t> </a:t>
            </a:r>
            <a:r>
              <a:rPr lang="en-US" dirty="0" err="1"/>
              <a:t>úNoj§PúY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B215C-09B1-4732-A1C5-A9B119254C1A}"/>
              </a:ext>
            </a:extLst>
          </p:cNvPr>
          <p:cNvSpPr txBox="1"/>
          <p:nvPr/>
        </p:nvSpPr>
        <p:spPr>
          <a:xfrm>
            <a:off x="1814468" y="5377237"/>
            <a:ext cx="856306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ù_T</a:t>
            </a:r>
            <a:r>
              <a:rPr lang="en-US" dirty="0"/>
              <a:t> ®¯</a:t>
            </a:r>
            <a:r>
              <a:rPr lang="en-US" dirty="0" err="1"/>
              <a:t>l×Pu</a:t>
            </a:r>
            <a:r>
              <a:rPr lang="en-US" dirty="0"/>
              <a:t> </a:t>
            </a:r>
            <a:r>
              <a:rPr lang="en-US" dirty="0" err="1"/>
              <a:t>YôgûNVôL</a:t>
            </a:r>
            <a:r>
              <a:rPr lang="en-US" dirty="0"/>
              <a:t>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YÚûLûV</a:t>
            </a:r>
            <a:r>
              <a:rPr lang="en-US" dirty="0"/>
              <a:t> </a:t>
            </a:r>
            <a:r>
              <a:rPr lang="en-US" dirty="0" err="1"/>
              <a:t>G§oúSôd</a:t>
            </a:r>
            <a:r>
              <a:rPr lang="en-US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DC683-52AB-4BD2-8EFE-AE2899C97A1D}"/>
              </a:ext>
            </a:extLst>
          </p:cNvPr>
          <p:cNvSpPr txBox="1"/>
          <p:nvPr/>
        </p:nvSpPr>
        <p:spPr>
          <a:xfrm>
            <a:off x="1957081" y="5385626"/>
            <a:ext cx="82778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SY </a:t>
            </a:r>
            <a:r>
              <a:rPr lang="en-US" dirty="0" err="1"/>
              <a:t>GÚNúXUôn</a:t>
            </a:r>
            <a:r>
              <a:rPr lang="en-US" dirty="0"/>
              <a:t> </a:t>
            </a:r>
            <a:r>
              <a:rPr lang="en-US" dirty="0" err="1"/>
              <a:t>çVôXe¡oRUôn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BVjRUô¡ÓúYôm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F0153-20D3-4A07-9B0C-E6AFDA5C1934}"/>
              </a:ext>
            </a:extLst>
          </p:cNvPr>
          <p:cNvSpPr txBox="1"/>
          <p:nvPr/>
        </p:nvSpPr>
        <p:spPr>
          <a:xfrm>
            <a:off x="1986443" y="5377237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J° </a:t>
            </a:r>
            <a:r>
              <a:rPr lang="en-US" dirty="0" err="1"/>
              <a:t>ÅÑm</a:t>
            </a:r>
            <a:r>
              <a:rPr lang="en-US" dirty="0"/>
              <a:t> </a:t>
            </a:r>
            <a:r>
              <a:rPr lang="en-US" dirty="0" err="1"/>
              <a:t>LtL</a:t>
            </a:r>
            <a:r>
              <a:rPr lang="en-US" dirty="0"/>
              <a:t>[</a:t>
            </a:r>
            <a:r>
              <a:rPr lang="en-US" dirty="0" err="1"/>
              <a:t>ôL</a:t>
            </a:r>
            <a:r>
              <a:rPr lang="en-US" dirty="0"/>
              <a:t> </a:t>
            </a:r>
          </a:p>
          <a:p>
            <a:r>
              <a:rPr lang="en-US" dirty="0"/>
              <a:t>º</a:t>
            </a:r>
            <a:r>
              <a:rPr lang="en-US" dirty="0" err="1"/>
              <a:t>úVôu</a:t>
            </a:r>
            <a:r>
              <a:rPr lang="en-US" dirty="0"/>
              <a:t> SLoR²úX </a:t>
            </a:r>
            <a:r>
              <a:rPr lang="en-US" dirty="0" err="1"/>
              <a:t>úNodL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145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2020-10-25T06:45:04Z</dcterms:modified>
</cp:coreProperties>
</file>