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668D18EC-B3EA-4B90-AC3B-1BA08FE55A41}"/>
    <pc:docChg chg="delSld modSld">
      <pc:chgData name="Samson Christopher" userId="6a13b5f1e64a53ae" providerId="LiveId" clId="{668D18EC-B3EA-4B90-AC3B-1BA08FE55A41}" dt="2020-10-25T06:53:59.563" v="659" actId="1036"/>
      <pc:docMkLst>
        <pc:docMk/>
      </pc:docMkLst>
      <pc:sldChg chg="del">
        <pc:chgData name="Samson Christopher" userId="6a13b5f1e64a53ae" providerId="LiveId" clId="{668D18EC-B3EA-4B90-AC3B-1BA08FE55A41}" dt="2020-10-25T06:47:03.823" v="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68D18EC-B3EA-4B90-AC3B-1BA08FE55A41}" dt="2020-10-25T06:53:59.563" v="659" actId="1036"/>
        <pc:sldMkLst>
          <pc:docMk/>
          <pc:sldMk cId="1777894342" sldId="389"/>
        </pc:sldMkLst>
        <pc:spChg chg="add mod">
          <ac:chgData name="Samson Christopher" userId="6a13b5f1e64a53ae" providerId="LiveId" clId="{668D18EC-B3EA-4B90-AC3B-1BA08FE55A41}" dt="2020-10-25T06:53:59.563" v="659" actId="1036"/>
          <ac:spMkLst>
            <pc:docMk/>
            <pc:sldMk cId="1777894342" sldId="389"/>
            <ac:spMk id="4" creationId="{CC09DE54-F982-40A0-95B0-690E73BD9A35}"/>
          </ac:spMkLst>
        </pc:spChg>
      </pc:sldChg>
      <pc:sldChg chg="addSp modSp mod">
        <pc:chgData name="Samson Christopher" userId="6a13b5f1e64a53ae" providerId="LiveId" clId="{668D18EC-B3EA-4B90-AC3B-1BA08FE55A41}" dt="2020-10-25T06:53:55.410" v="615" actId="1035"/>
        <pc:sldMkLst>
          <pc:docMk/>
          <pc:sldMk cId="850099564" sldId="390"/>
        </pc:sldMkLst>
        <pc:spChg chg="add mod">
          <ac:chgData name="Samson Christopher" userId="6a13b5f1e64a53ae" providerId="LiveId" clId="{668D18EC-B3EA-4B90-AC3B-1BA08FE55A41}" dt="2020-10-25T06:53:55.410" v="615" actId="1035"/>
          <ac:spMkLst>
            <pc:docMk/>
            <pc:sldMk cId="850099564" sldId="390"/>
            <ac:spMk id="4" creationId="{EEAFD24C-2672-4285-B9A9-0A9E40003A1E}"/>
          </ac:spMkLst>
        </pc:spChg>
      </pc:sldChg>
      <pc:sldChg chg="addSp modSp mod">
        <pc:chgData name="Samson Christopher" userId="6a13b5f1e64a53ae" providerId="LiveId" clId="{668D18EC-B3EA-4B90-AC3B-1BA08FE55A41}" dt="2020-10-25T06:53:50.474" v="570" actId="1035"/>
        <pc:sldMkLst>
          <pc:docMk/>
          <pc:sldMk cId="944968354" sldId="391"/>
        </pc:sldMkLst>
        <pc:spChg chg="add mod">
          <ac:chgData name="Samson Christopher" userId="6a13b5f1e64a53ae" providerId="LiveId" clId="{668D18EC-B3EA-4B90-AC3B-1BA08FE55A41}" dt="2020-10-25T06:53:50.474" v="570" actId="1035"/>
          <ac:spMkLst>
            <pc:docMk/>
            <pc:sldMk cId="944968354" sldId="391"/>
            <ac:spMk id="4" creationId="{20751C56-AE4F-4617-9679-1EFA269A669B}"/>
          </ac:spMkLst>
        </pc:spChg>
      </pc:sldChg>
      <pc:sldChg chg="addSp modSp mod">
        <pc:chgData name="Samson Christopher" userId="6a13b5f1e64a53ae" providerId="LiveId" clId="{668D18EC-B3EA-4B90-AC3B-1BA08FE55A41}" dt="2020-10-25T06:53:46.393" v="528" actId="1035"/>
        <pc:sldMkLst>
          <pc:docMk/>
          <pc:sldMk cId="1414681237" sldId="392"/>
        </pc:sldMkLst>
        <pc:spChg chg="add mod">
          <ac:chgData name="Samson Christopher" userId="6a13b5f1e64a53ae" providerId="LiveId" clId="{668D18EC-B3EA-4B90-AC3B-1BA08FE55A41}" dt="2020-10-25T06:53:46.393" v="528" actId="1035"/>
          <ac:spMkLst>
            <pc:docMk/>
            <pc:sldMk cId="1414681237" sldId="392"/>
            <ac:spMk id="4" creationId="{B3893880-B0D0-4CB4-8963-A5ADAF4CDA8A}"/>
          </ac:spMkLst>
        </pc:spChg>
      </pc:sldChg>
      <pc:sldChg chg="addSp modSp mod">
        <pc:chgData name="Samson Christopher" userId="6a13b5f1e64a53ae" providerId="LiveId" clId="{668D18EC-B3EA-4B90-AC3B-1BA08FE55A41}" dt="2020-10-25T06:53:42.129" v="485" actId="1036"/>
        <pc:sldMkLst>
          <pc:docMk/>
          <pc:sldMk cId="4103851070" sldId="393"/>
        </pc:sldMkLst>
        <pc:spChg chg="add mod">
          <ac:chgData name="Samson Christopher" userId="6a13b5f1e64a53ae" providerId="LiveId" clId="{668D18EC-B3EA-4B90-AC3B-1BA08FE55A41}" dt="2020-10-25T06:53:42.129" v="485" actId="1036"/>
          <ac:spMkLst>
            <pc:docMk/>
            <pc:sldMk cId="4103851070" sldId="393"/>
            <ac:spMk id="4" creationId="{0DC6DDD9-86F9-4FC2-9E27-A104EF4C5DD2}"/>
          </ac:spMkLst>
        </pc:spChg>
      </pc:sldChg>
      <pc:sldChg chg="addSp modSp mod">
        <pc:chgData name="Samson Christopher" userId="6a13b5f1e64a53ae" providerId="LiveId" clId="{668D18EC-B3EA-4B90-AC3B-1BA08FE55A41}" dt="2020-10-25T06:53:36.671" v="440" actId="1035"/>
        <pc:sldMkLst>
          <pc:docMk/>
          <pc:sldMk cId="659567130" sldId="394"/>
        </pc:sldMkLst>
        <pc:spChg chg="add mod">
          <ac:chgData name="Samson Christopher" userId="6a13b5f1e64a53ae" providerId="LiveId" clId="{668D18EC-B3EA-4B90-AC3B-1BA08FE55A41}" dt="2020-10-25T06:53:36.671" v="440" actId="1035"/>
          <ac:spMkLst>
            <pc:docMk/>
            <pc:sldMk cId="659567130" sldId="394"/>
            <ac:spMk id="4" creationId="{43A936C0-97F6-41B0-B519-880081A53C37}"/>
          </ac:spMkLst>
        </pc:spChg>
      </pc:sldChg>
      <pc:sldChg chg="addSp modSp mod">
        <pc:chgData name="Samson Christopher" userId="6a13b5f1e64a53ae" providerId="LiveId" clId="{668D18EC-B3EA-4B90-AC3B-1BA08FE55A41}" dt="2020-10-25T06:53:27.885" v="386" actId="1035"/>
        <pc:sldMkLst>
          <pc:docMk/>
          <pc:sldMk cId="859356432" sldId="395"/>
        </pc:sldMkLst>
        <pc:spChg chg="add mod">
          <ac:chgData name="Samson Christopher" userId="6a13b5f1e64a53ae" providerId="LiveId" clId="{668D18EC-B3EA-4B90-AC3B-1BA08FE55A41}" dt="2020-10-25T06:53:27.885" v="386" actId="1035"/>
          <ac:spMkLst>
            <pc:docMk/>
            <pc:sldMk cId="859356432" sldId="395"/>
            <ac:spMk id="4" creationId="{2DD9927D-0426-4710-82F3-026B0C4A08AE}"/>
          </ac:spMkLst>
        </pc:spChg>
      </pc:sldChg>
      <pc:sldChg chg="addSp modSp mod">
        <pc:chgData name="Samson Christopher" userId="6a13b5f1e64a53ae" providerId="LiveId" clId="{668D18EC-B3EA-4B90-AC3B-1BA08FE55A41}" dt="2020-10-25T06:53:17.215" v="332" actId="1035"/>
        <pc:sldMkLst>
          <pc:docMk/>
          <pc:sldMk cId="2025405914" sldId="396"/>
        </pc:sldMkLst>
        <pc:spChg chg="add mod">
          <ac:chgData name="Samson Christopher" userId="6a13b5f1e64a53ae" providerId="LiveId" clId="{668D18EC-B3EA-4B90-AC3B-1BA08FE55A41}" dt="2020-10-25T06:53:17.215" v="332" actId="1035"/>
          <ac:spMkLst>
            <pc:docMk/>
            <pc:sldMk cId="2025405914" sldId="396"/>
            <ac:spMk id="4" creationId="{B3A9C2D7-F909-4E7A-923D-8847DA0CC780}"/>
          </ac:spMkLst>
        </pc:spChg>
      </pc:sldChg>
      <pc:sldChg chg="addSp modSp mod">
        <pc:chgData name="Samson Christopher" userId="6a13b5f1e64a53ae" providerId="LiveId" clId="{668D18EC-B3EA-4B90-AC3B-1BA08FE55A41}" dt="2020-10-25T06:53:09.442" v="286" actId="1035"/>
        <pc:sldMkLst>
          <pc:docMk/>
          <pc:sldMk cId="2940326978" sldId="397"/>
        </pc:sldMkLst>
        <pc:spChg chg="add mod">
          <ac:chgData name="Samson Christopher" userId="6a13b5f1e64a53ae" providerId="LiveId" clId="{668D18EC-B3EA-4B90-AC3B-1BA08FE55A41}" dt="2020-10-25T06:53:09.442" v="286" actId="1035"/>
          <ac:spMkLst>
            <pc:docMk/>
            <pc:sldMk cId="2940326978" sldId="397"/>
            <ac:spMk id="4" creationId="{745CACCD-C520-44BE-9C14-D66E644ECC59}"/>
          </ac:spMkLst>
        </pc:spChg>
      </pc:sldChg>
      <pc:sldChg chg="addSp modSp mod">
        <pc:chgData name="Samson Christopher" userId="6a13b5f1e64a53ae" providerId="LiveId" clId="{668D18EC-B3EA-4B90-AC3B-1BA08FE55A41}" dt="2020-10-25T06:52:59.623" v="234" actId="1035"/>
        <pc:sldMkLst>
          <pc:docMk/>
          <pc:sldMk cId="2964080828" sldId="398"/>
        </pc:sldMkLst>
        <pc:spChg chg="add mod">
          <ac:chgData name="Samson Christopher" userId="6a13b5f1e64a53ae" providerId="LiveId" clId="{668D18EC-B3EA-4B90-AC3B-1BA08FE55A41}" dt="2020-10-25T06:52:59.623" v="234" actId="1035"/>
          <ac:spMkLst>
            <pc:docMk/>
            <pc:sldMk cId="2964080828" sldId="398"/>
            <ac:spMk id="4" creationId="{BA292226-6240-426A-8EDB-E503AE5A4673}"/>
          </ac:spMkLst>
        </pc:spChg>
      </pc:sldChg>
      <pc:sldChg chg="addSp modSp mod">
        <pc:chgData name="Samson Christopher" userId="6a13b5f1e64a53ae" providerId="LiveId" clId="{668D18EC-B3EA-4B90-AC3B-1BA08FE55A41}" dt="2020-10-25T06:52:44.763" v="184" actId="1035"/>
        <pc:sldMkLst>
          <pc:docMk/>
          <pc:sldMk cId="1883622595" sldId="399"/>
        </pc:sldMkLst>
        <pc:spChg chg="add mod">
          <ac:chgData name="Samson Christopher" userId="6a13b5f1e64a53ae" providerId="LiveId" clId="{668D18EC-B3EA-4B90-AC3B-1BA08FE55A41}" dt="2020-10-25T06:52:44.763" v="184" actId="1035"/>
          <ac:spMkLst>
            <pc:docMk/>
            <pc:sldMk cId="1883622595" sldId="399"/>
            <ac:spMk id="4" creationId="{5125194A-5AD8-4449-99E3-027CA4094861}"/>
          </ac:spMkLst>
        </pc:spChg>
      </pc:sldChg>
      <pc:sldChg chg="addSp modSp mod">
        <pc:chgData name="Samson Christopher" userId="6a13b5f1e64a53ae" providerId="LiveId" clId="{668D18EC-B3EA-4B90-AC3B-1BA08FE55A41}" dt="2020-10-25T06:52:36.219" v="137" actId="1035"/>
        <pc:sldMkLst>
          <pc:docMk/>
          <pc:sldMk cId="642142391" sldId="400"/>
        </pc:sldMkLst>
        <pc:spChg chg="add mod">
          <ac:chgData name="Samson Christopher" userId="6a13b5f1e64a53ae" providerId="LiveId" clId="{668D18EC-B3EA-4B90-AC3B-1BA08FE55A41}" dt="2020-10-25T06:52:36.219" v="137" actId="1035"/>
          <ac:spMkLst>
            <pc:docMk/>
            <pc:sldMk cId="642142391" sldId="400"/>
            <ac:spMk id="4" creationId="{1F353949-3E6C-469E-BA03-6161978D3CA8}"/>
          </ac:spMkLst>
        </pc:spChg>
      </pc:sldChg>
      <pc:sldChg chg="addSp modSp mod">
        <pc:chgData name="Samson Christopher" userId="6a13b5f1e64a53ae" providerId="LiveId" clId="{668D18EC-B3EA-4B90-AC3B-1BA08FE55A41}" dt="2020-10-25T06:52:27.947" v="92" actId="1036"/>
        <pc:sldMkLst>
          <pc:docMk/>
          <pc:sldMk cId="620554568" sldId="401"/>
        </pc:sldMkLst>
        <pc:spChg chg="add mod">
          <ac:chgData name="Samson Christopher" userId="6a13b5f1e64a53ae" providerId="LiveId" clId="{668D18EC-B3EA-4B90-AC3B-1BA08FE55A41}" dt="2020-10-25T06:52:27.947" v="92" actId="1036"/>
          <ac:spMkLst>
            <pc:docMk/>
            <pc:sldMk cId="620554568" sldId="401"/>
            <ac:spMk id="4" creationId="{A70896FC-A816-4679-9A2A-63A873833149}"/>
          </ac:spMkLst>
        </pc:spChg>
      </pc:sldChg>
      <pc:sldChg chg="del">
        <pc:chgData name="Samson Christopher" userId="6a13b5f1e64a53ae" providerId="LiveId" clId="{668D18EC-B3EA-4B90-AC3B-1BA08FE55A41}" dt="2020-10-25T06:51:19.498" v="3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68D18EC-B3EA-4B90-AC3B-1BA08FE55A41}" dt="2020-10-25T06:51:20.129" v="3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9DE54-F982-40A0-95B0-690E73BD9A35}"/>
              </a:ext>
            </a:extLst>
          </p:cNvPr>
          <p:cNvSpPr txBox="1"/>
          <p:nvPr/>
        </p:nvSpPr>
        <p:spPr>
          <a:xfrm>
            <a:off x="1793496" y="5385626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©</a:t>
            </a:r>
            <a:r>
              <a:rPr lang="en-US" dirty="0" err="1"/>
              <a:t>WRô</a:t>
            </a:r>
            <a:r>
              <a:rPr lang="en-US" dirty="0"/>
              <a:t>] </a:t>
            </a:r>
            <a:r>
              <a:rPr lang="en-US" dirty="0" err="1"/>
              <a:t>çRu</a:t>
            </a:r>
            <a:r>
              <a:rPr lang="en-US" dirty="0"/>
              <a:t> </a:t>
            </a:r>
            <a:r>
              <a:rPr lang="en-US" dirty="0" err="1"/>
              <a:t>GdLô</a:t>
            </a:r>
            <a:r>
              <a:rPr lang="en-US" dirty="0"/>
              <a:t>[m </a:t>
            </a:r>
            <a:r>
              <a:rPr lang="en-US" dirty="0" err="1"/>
              <a:t>ØZeL</a:t>
            </a:r>
            <a:r>
              <a:rPr lang="en-US" dirty="0"/>
              <a:t> </a:t>
            </a:r>
            <a:r>
              <a:rPr lang="en-US" dirty="0" err="1"/>
              <a:t>TWUu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YÚYôo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92226-6240-426A-8EDB-E503AE5A4673}"/>
              </a:ext>
            </a:extLst>
          </p:cNvPr>
          <p:cNvSpPr txBox="1"/>
          <p:nvPr/>
        </p:nvSpPr>
        <p:spPr>
          <a:xfrm>
            <a:off x="1965470" y="5377236"/>
            <a:ext cx="82610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CWÜm</a:t>
            </a:r>
            <a:r>
              <a:rPr lang="en-US" dirty="0"/>
              <a:t> </a:t>
            </a:r>
            <a:r>
              <a:rPr lang="en-US" dirty="0" err="1"/>
              <a:t>TLÛm</a:t>
            </a:r>
            <a:r>
              <a:rPr lang="en-US" dirty="0"/>
              <a:t> ®¯</a:t>
            </a:r>
            <a:r>
              <a:rPr lang="en-US" dirty="0" err="1"/>
              <a:t>lTôn</a:t>
            </a:r>
            <a:r>
              <a:rPr lang="en-US" dirty="0"/>
              <a:t> </a:t>
            </a:r>
          </a:p>
          <a:p>
            <a:r>
              <a:rPr lang="en-US" dirty="0" err="1"/>
              <a:t>CÚRVm</a:t>
            </a:r>
            <a:r>
              <a:rPr lang="en-US" dirty="0"/>
              <a:t> </a:t>
            </a:r>
            <a:r>
              <a:rPr lang="en-US" dirty="0" err="1"/>
              <a:t>ùSôße</a:t>
            </a:r>
            <a:r>
              <a:rPr lang="en-US" dirty="0"/>
              <a:t>¡ ù_©</a:t>
            </a:r>
            <a:r>
              <a:rPr lang="en-US" dirty="0" err="1"/>
              <a:t>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5194A-5AD8-4449-99E3-027CA4094861}"/>
              </a:ext>
            </a:extLst>
          </p:cNvPr>
          <p:cNvSpPr txBox="1"/>
          <p:nvPr/>
        </p:nvSpPr>
        <p:spPr>
          <a:xfrm>
            <a:off x="1952887" y="5377237"/>
            <a:ext cx="828622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Lt×s</a:t>
            </a:r>
            <a:r>
              <a:rPr lang="en-US" dirty="0"/>
              <a:t>[ Lu²ûLVôL </a:t>
            </a:r>
            <a:r>
              <a:rPr lang="en-US" dirty="0" err="1"/>
              <a:t>SôØm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YÚûLdÏ</a:t>
            </a:r>
            <a:r>
              <a:rPr lang="en-US" dirty="0"/>
              <a:t> </a:t>
            </a:r>
            <a:r>
              <a:rPr lang="en-US" dirty="0" err="1"/>
              <a:t>Lôj§ÚlúTôm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53949-3E6C-469E-BA03-6161978D3CA8}"/>
              </a:ext>
            </a:extLst>
          </p:cNvPr>
          <p:cNvSpPr txBox="1"/>
          <p:nvPr/>
        </p:nvSpPr>
        <p:spPr>
          <a:xfrm>
            <a:off x="2007415" y="5377237"/>
            <a:ext cx="817716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R®dÏm</a:t>
            </a:r>
            <a:r>
              <a:rPr lang="en-US" dirty="0"/>
              <a:t> </a:t>
            </a:r>
            <a:r>
              <a:rPr lang="en-US" dirty="0" err="1"/>
              <a:t>EXLm</a:t>
            </a:r>
            <a:r>
              <a:rPr lang="en-US" dirty="0"/>
              <a:t> </a:t>
            </a:r>
            <a:r>
              <a:rPr lang="en-US" dirty="0" err="1"/>
              <a:t>AkR</a:t>
            </a:r>
            <a:r>
              <a:rPr lang="en-US" dirty="0"/>
              <a:t> </a:t>
            </a:r>
            <a:r>
              <a:rPr lang="en-US" dirty="0" err="1"/>
              <a:t>Sô°p</a:t>
            </a:r>
            <a:r>
              <a:rPr lang="en-US" dirty="0"/>
              <a:t> </a:t>
            </a:r>
            <a:r>
              <a:rPr lang="en-US" dirty="0" err="1"/>
              <a:t>RûXLû</a:t>
            </a:r>
            <a:r>
              <a:rPr lang="en-US" dirty="0"/>
              <a:t>[ </a:t>
            </a:r>
            <a:r>
              <a:rPr lang="en-US" dirty="0" err="1"/>
              <a:t>EVoj</a:t>
            </a:r>
            <a:r>
              <a:rPr lang="en-US" dirty="0"/>
              <a:t>§ </a:t>
            </a:r>
            <a:r>
              <a:rPr lang="en-US" dirty="0" err="1"/>
              <a:t>SPlúTôm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896FC-A816-4679-9A2A-63A873833149}"/>
              </a:ext>
            </a:extLst>
          </p:cNvPr>
          <p:cNvSpPr txBox="1"/>
          <p:nvPr/>
        </p:nvSpPr>
        <p:spPr>
          <a:xfrm>
            <a:off x="2112278" y="5377237"/>
            <a:ext cx="79674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YÚûL</a:t>
            </a:r>
            <a:r>
              <a:rPr lang="en-US" dirty="0"/>
              <a:t> </a:t>
            </a:r>
            <a:r>
              <a:rPr lang="en-US" dirty="0" err="1"/>
              <a:t>ùSÚeL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YôNtT</a:t>
            </a:r>
            <a:r>
              <a:rPr lang="en-US" dirty="0"/>
              <a:t>¥«p </a:t>
            </a:r>
            <a:r>
              <a:rPr lang="en-US" dirty="0" err="1"/>
              <a:t>YkÕ</a:t>
            </a:r>
            <a:r>
              <a:rPr lang="en-US" dirty="0"/>
              <a:t> ¨t¡\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FD24C-2672-4285-B9A9-0A9E40003A1E}"/>
              </a:ext>
            </a:extLst>
          </p:cNvPr>
          <p:cNvSpPr txBox="1"/>
          <p:nvPr/>
        </p:nvSpPr>
        <p:spPr>
          <a:xfrm>
            <a:off x="1864802" y="5377237"/>
            <a:ext cx="846239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NôVeLôXj§úXô</a:t>
            </a:r>
            <a:r>
              <a:rPr lang="en-US" dirty="0"/>
              <a:t> SÓWô®²úXô </a:t>
            </a:r>
            <a:r>
              <a:rPr lang="en-US" dirty="0" err="1"/>
              <a:t>úNYp</a:t>
            </a:r>
            <a:r>
              <a:rPr lang="en-US" dirty="0"/>
              <a:t> </a:t>
            </a:r>
            <a:r>
              <a:rPr lang="en-US" dirty="0" err="1"/>
              <a:t>á®Óm</a:t>
            </a:r>
            <a:r>
              <a:rPr lang="en-US" dirty="0"/>
              <a:t> </a:t>
            </a:r>
            <a:r>
              <a:rPr lang="en-US" dirty="0" err="1"/>
              <a:t>úSWj§úXô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51C56-AE4F-4617-9679-1EFA269A669B}"/>
              </a:ext>
            </a:extLst>
          </p:cNvPr>
          <p:cNvSpPr txBox="1"/>
          <p:nvPr/>
        </p:nvSpPr>
        <p:spPr>
          <a:xfrm>
            <a:off x="1789301" y="5385626"/>
            <a:ext cx="86133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A§LôûX«úXô</a:t>
            </a:r>
            <a:r>
              <a:rPr lang="en-US" dirty="0"/>
              <a:t> </a:t>
            </a:r>
            <a:r>
              <a:rPr lang="en-US" dirty="0" err="1"/>
              <a:t>GkR</a:t>
            </a:r>
            <a:r>
              <a:rPr lang="en-US" dirty="0"/>
              <a:t> </a:t>
            </a:r>
            <a:r>
              <a:rPr lang="en-US" dirty="0" err="1"/>
              <a:t>úYû</a:t>
            </a:r>
            <a:r>
              <a:rPr lang="en-US" dirty="0"/>
              <a:t>[«</a:t>
            </a:r>
            <a:r>
              <a:rPr lang="en-US" dirty="0" err="1"/>
              <a:t>úXô</a:t>
            </a:r>
            <a:r>
              <a:rPr lang="en-US" dirty="0"/>
              <a:t> </a:t>
            </a:r>
            <a:r>
              <a:rPr lang="en-US" dirty="0" err="1"/>
              <a:t>TWUu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YÚYôo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93880-B0D0-4CB4-8963-A5ADAF4CDA8A}"/>
              </a:ext>
            </a:extLst>
          </p:cNvPr>
          <p:cNvSpPr txBox="1"/>
          <p:nvPr/>
        </p:nvSpPr>
        <p:spPr>
          <a:xfrm>
            <a:off x="1326859" y="5377237"/>
            <a:ext cx="953828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CÚYo</a:t>
            </a:r>
            <a:r>
              <a:rPr lang="en-US" dirty="0"/>
              <a:t> </a:t>
            </a:r>
            <a:r>
              <a:rPr lang="en-US" dirty="0" err="1"/>
              <a:t>YV­p</a:t>
            </a:r>
            <a:r>
              <a:rPr lang="en-US" dirty="0"/>
              <a:t> </a:t>
            </a:r>
            <a:r>
              <a:rPr lang="en-US" dirty="0" err="1"/>
              <a:t>CÚlTôo</a:t>
            </a:r>
            <a:r>
              <a:rPr lang="en-US" dirty="0"/>
              <a:t> </a:t>
            </a:r>
          </a:p>
          <a:p>
            <a:r>
              <a:rPr lang="en-US" dirty="0" err="1"/>
              <a:t>CWiÓ</a:t>
            </a:r>
            <a:r>
              <a:rPr lang="en-US" dirty="0"/>
              <a:t> </a:t>
            </a:r>
            <a:r>
              <a:rPr lang="en-US" dirty="0" err="1"/>
              <a:t>v§ÃLs</a:t>
            </a:r>
            <a:r>
              <a:rPr lang="en-US" dirty="0"/>
              <a:t> </a:t>
            </a:r>
            <a:r>
              <a:rPr lang="en-US" dirty="0" err="1"/>
              <a:t>Gk§Wm</a:t>
            </a:r>
            <a:r>
              <a:rPr lang="en-US" dirty="0"/>
              <a:t> </a:t>
            </a:r>
            <a:r>
              <a:rPr lang="en-US" dirty="0" err="1"/>
              <a:t>AûWlTôo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6DDD9-86F9-4FC2-9E27-A104EF4C5DD2}"/>
              </a:ext>
            </a:extLst>
          </p:cNvPr>
          <p:cNvSpPr txBox="1"/>
          <p:nvPr/>
        </p:nvSpPr>
        <p:spPr>
          <a:xfrm>
            <a:off x="2032582" y="5385626"/>
            <a:ext cx="812683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JÚYo</a:t>
            </a:r>
            <a:r>
              <a:rPr lang="en-US" dirty="0"/>
              <a:t> </a:t>
            </a:r>
            <a:r>
              <a:rPr lang="en-US" dirty="0" err="1"/>
              <a:t>ûL®PlTÓYôo</a:t>
            </a:r>
            <a:r>
              <a:rPr lang="en-US" dirty="0"/>
              <a:t> </a:t>
            </a:r>
          </a:p>
          <a:p>
            <a:r>
              <a:rPr lang="en-US" dirty="0" err="1"/>
              <a:t>Htßd</a:t>
            </a:r>
            <a:r>
              <a:rPr lang="en-US" dirty="0"/>
              <a:t> </a:t>
            </a:r>
            <a:r>
              <a:rPr lang="en-US" dirty="0" err="1"/>
              <a:t>ùLôs</a:t>
            </a:r>
            <a:r>
              <a:rPr lang="en-US" dirty="0"/>
              <a:t>[</a:t>
            </a:r>
            <a:r>
              <a:rPr lang="en-US" dirty="0" err="1"/>
              <a:t>lTÓYôo</a:t>
            </a:r>
            <a:r>
              <a:rPr lang="en-US" dirty="0"/>
              <a:t> </a:t>
            </a:r>
            <a:r>
              <a:rPr lang="en-US" dirty="0" err="1"/>
              <a:t>JÚYo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936C0-97F6-41B0-B519-880081A53C37}"/>
              </a:ext>
            </a:extLst>
          </p:cNvPr>
          <p:cNvSpPr txBox="1"/>
          <p:nvPr/>
        </p:nvSpPr>
        <p:spPr>
          <a:xfrm>
            <a:off x="2003221" y="5377237"/>
            <a:ext cx="818555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úSôYô</a:t>
            </a:r>
            <a:r>
              <a:rPr lang="en-US" dirty="0"/>
              <a:t> </a:t>
            </a:r>
            <a:r>
              <a:rPr lang="en-US" dirty="0" err="1"/>
              <a:t>LôXj§u</a:t>
            </a:r>
            <a:r>
              <a:rPr lang="en-US" dirty="0"/>
              <a:t> </a:t>
            </a:r>
            <a:r>
              <a:rPr lang="en-US" dirty="0" err="1"/>
              <a:t>NmTYm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SPk§Óm</a:t>
            </a:r>
            <a:r>
              <a:rPr lang="en-US" dirty="0"/>
              <a:t> </a:t>
            </a:r>
            <a:r>
              <a:rPr lang="en-US" dirty="0" err="1"/>
              <a:t>AkR</a:t>
            </a:r>
            <a:r>
              <a:rPr lang="en-US" dirty="0"/>
              <a:t> </a:t>
            </a:r>
            <a:r>
              <a:rPr lang="en-US" dirty="0" err="1"/>
              <a:t>SôhL°úX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9927D-0426-4710-82F3-026B0C4A08AE}"/>
              </a:ext>
            </a:extLst>
          </p:cNvPr>
          <p:cNvSpPr txBox="1"/>
          <p:nvPr/>
        </p:nvSpPr>
        <p:spPr>
          <a:xfrm>
            <a:off x="1793496" y="5377237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×£</a:t>
            </a:r>
            <a:r>
              <a:rPr lang="en-US" dirty="0" err="1"/>
              <a:t>jÕm</a:t>
            </a:r>
            <a:r>
              <a:rPr lang="en-US" dirty="0"/>
              <a:t> </a:t>
            </a:r>
            <a:r>
              <a:rPr lang="en-US" dirty="0" err="1"/>
              <a:t>Ï¥jÕm</a:t>
            </a:r>
            <a:r>
              <a:rPr lang="en-US" dirty="0"/>
              <a:t> </a:t>
            </a:r>
            <a:r>
              <a:rPr lang="en-US" dirty="0" err="1"/>
              <a:t>ùTi</a:t>
            </a:r>
            <a:r>
              <a:rPr lang="en-US" dirty="0"/>
              <a:t> </a:t>
            </a:r>
            <a:r>
              <a:rPr lang="en-US" dirty="0" err="1"/>
              <a:t>ùLôiÓm</a:t>
            </a:r>
            <a:r>
              <a:rPr lang="en-US" dirty="0"/>
              <a:t> </a:t>
            </a:r>
            <a:r>
              <a:rPr lang="en-US" dirty="0" err="1"/>
              <a:t>TXo</a:t>
            </a:r>
            <a:r>
              <a:rPr lang="en-US" dirty="0"/>
              <a:t> </a:t>
            </a:r>
            <a:r>
              <a:rPr lang="en-US" dirty="0" err="1"/>
              <a:t>ANkÕ</a:t>
            </a:r>
            <a:r>
              <a:rPr lang="en-US" dirty="0"/>
              <a:t> </a:t>
            </a:r>
            <a:r>
              <a:rPr lang="en-US" dirty="0" err="1"/>
              <a:t>ùY±j§ÚlTôo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9C2D7-F909-4E7A-923D-8847DA0CC780}"/>
              </a:ext>
            </a:extLst>
          </p:cNvPr>
          <p:cNvSpPr txBox="1"/>
          <p:nvPr/>
        </p:nvSpPr>
        <p:spPr>
          <a:xfrm>
            <a:off x="2087111" y="5377238"/>
            <a:ext cx="801777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XÜ¸Ld</a:t>
            </a:r>
            <a:r>
              <a:rPr lang="en-US" dirty="0"/>
              <a:t> </a:t>
            </a:r>
            <a:r>
              <a:rPr lang="en-US" dirty="0" err="1"/>
              <a:t>LYûXL</a:t>
            </a:r>
            <a:r>
              <a:rPr lang="en-US" dirty="0"/>
              <a:t>°]</a:t>
            </a:r>
            <a:r>
              <a:rPr lang="en-US" dirty="0" err="1"/>
              <a:t>ôÛm</a:t>
            </a:r>
            <a:r>
              <a:rPr lang="en-US" dirty="0"/>
              <a:t> </a:t>
            </a:r>
            <a:r>
              <a:rPr lang="en-US" dirty="0" err="1"/>
              <a:t>CXfûN</a:t>
            </a:r>
            <a:r>
              <a:rPr lang="en-US" dirty="0"/>
              <a:t> ª</a:t>
            </a:r>
            <a:r>
              <a:rPr lang="en-US" dirty="0" err="1"/>
              <a:t>ÏkR</a:t>
            </a:r>
            <a:r>
              <a:rPr lang="en-US" dirty="0"/>
              <a:t> </a:t>
            </a:r>
            <a:r>
              <a:rPr lang="en-US" dirty="0" err="1"/>
              <a:t>ùY</a:t>
            </a:r>
            <a:r>
              <a:rPr lang="en-US" dirty="0"/>
              <a:t>±«]</a:t>
            </a:r>
            <a:r>
              <a:rPr lang="en-US" dirty="0" err="1"/>
              <a:t>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CACCD-C520-44BE-9C14-D66E644ECC59}"/>
              </a:ext>
            </a:extLst>
          </p:cNvPr>
          <p:cNvSpPr txBox="1"/>
          <p:nvPr/>
        </p:nvSpPr>
        <p:spPr>
          <a:xfrm>
            <a:off x="1978054" y="5377237"/>
            <a:ext cx="82358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Gm </a:t>
            </a:r>
            <a:r>
              <a:rPr lang="en-US" dirty="0" err="1"/>
              <a:t>CRVm</a:t>
            </a:r>
            <a:r>
              <a:rPr lang="en-US" dirty="0"/>
              <a:t> </a:t>
            </a:r>
            <a:r>
              <a:rPr lang="en-US" dirty="0" err="1"/>
              <a:t>TôWm</a:t>
            </a:r>
            <a:r>
              <a:rPr lang="en-US" dirty="0"/>
              <a:t> </a:t>
            </a:r>
            <a:r>
              <a:rPr lang="en-US" dirty="0" err="1"/>
              <a:t>AûPVôUp</a:t>
            </a:r>
            <a:r>
              <a:rPr lang="en-US" dirty="0"/>
              <a:t> </a:t>
            </a:r>
            <a:r>
              <a:rPr lang="en-US" dirty="0" err="1"/>
              <a:t>GfN¬dûLÙPu</a:t>
            </a:r>
            <a:r>
              <a:rPr lang="en-US" dirty="0"/>
              <a:t> </a:t>
            </a:r>
            <a:r>
              <a:rPr lang="en-US" dirty="0" err="1"/>
              <a:t>Lôj§ÚlúTôm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152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2020-10-25T06:54:01Z</dcterms:modified>
</cp:coreProperties>
</file>